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8" r:id="rId2"/>
    <p:sldId id="279" r:id="rId3"/>
    <p:sldId id="280" r:id="rId4"/>
    <p:sldId id="256" r:id="rId5"/>
    <p:sldId id="276" r:id="rId6"/>
    <p:sldId id="277" r:id="rId7"/>
    <p:sldId id="260" r:id="rId8"/>
    <p:sldId id="262" r:id="rId9"/>
    <p:sldId id="261" r:id="rId10"/>
    <p:sldId id="263" r:id="rId11"/>
    <p:sldId id="264" r:id="rId12"/>
    <p:sldId id="257" r:id="rId13"/>
    <p:sldId id="258" r:id="rId14"/>
    <p:sldId id="266" r:id="rId15"/>
    <p:sldId id="267" r:id="rId16"/>
    <p:sldId id="268" r:id="rId17"/>
    <p:sldId id="269" r:id="rId18"/>
    <p:sldId id="270" r:id="rId19"/>
    <p:sldId id="271" r:id="rId20"/>
    <p:sldId id="273" r:id="rId21"/>
    <p:sldId id="272" r:id="rId22"/>
    <p:sldId id="274" r:id="rId23"/>
    <p:sldId id="275" r:id="rId2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81" autoAdjust="0"/>
    <p:restoredTop sz="92869" autoAdjust="0"/>
  </p:normalViewPr>
  <p:slideViewPr>
    <p:cSldViewPr snapToGrid="0">
      <p:cViewPr>
        <p:scale>
          <a:sx n="66" d="100"/>
          <a:sy n="66" d="100"/>
        </p:scale>
        <p:origin x="6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271EB-A344-4B32-BF46-AEA9EE67913F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D49F9-9E47-428F-B7F7-729AFC461D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810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DUAL</a:t>
            </a:r>
            <a:r>
              <a:rPr lang="es-MX" baseline="0" dirty="0" smtClean="0"/>
              <a:t> TACOMETRO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D49F9-9E47-428F-B7F7-729AFC461D2A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952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INSTRUMENTOS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D49F9-9E47-428F-B7F7-729AFC461D2A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110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CIRCUITO DE TENSION DEL ACTUADOR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D49F9-9E47-428F-B7F7-729AFC461D2A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6342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ALTERNADOR</a:t>
            </a:r>
            <a:r>
              <a:rPr lang="es-MX" baseline="0" dirty="0" smtClean="0"/>
              <a:t> Y REGULADOR DE VOLTAJE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D49F9-9E47-428F-B7F7-729AFC461D2A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9154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MAGNETO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D49F9-9E47-428F-B7F7-729AFC461D2A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52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BATERIA DE ENCENDIDO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D49F9-9E47-428F-B7F7-729AFC461D2A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550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CD49F9-9E47-428F-B7F7-729AFC461D2A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6348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21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494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430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526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47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3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64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06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99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67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751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C43AF-6F69-44BB-8E8F-AF6EBAC7ACD7}" type="datetimeFigureOut">
              <a:rPr lang="es-MX" smtClean="0"/>
              <a:t>06/10/2014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BB697-3972-4A35-BAE7-BE9C88448F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87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3.gi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35.png"/><Relationship Id="rId3" Type="http://schemas.openxmlformats.org/officeDocument/2006/relationships/image" Target="../media/image3.png"/><Relationship Id="rId7" Type="http://schemas.openxmlformats.org/officeDocument/2006/relationships/image" Target="../media/image27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.png"/><Relationship Id="rId5" Type="http://schemas.openxmlformats.org/officeDocument/2006/relationships/image" Target="../media/image26.png"/><Relationship Id="rId15" Type="http://schemas.openxmlformats.org/officeDocument/2006/relationships/image" Target="../media/image15.png"/><Relationship Id="rId10" Type="http://schemas.openxmlformats.org/officeDocument/2006/relationships/image" Target="../media/image34.png"/><Relationship Id="rId4" Type="http://schemas.openxmlformats.org/officeDocument/2006/relationships/image" Target="../media/image4.png"/><Relationship Id="rId9" Type="http://schemas.openxmlformats.org/officeDocument/2006/relationships/image" Target="../media/image2.png"/><Relationship Id="rId1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4.png"/><Relationship Id="rId7" Type="http://schemas.openxmlformats.org/officeDocument/2006/relationships/image" Target="../media/image19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2.png"/><Relationship Id="rId5" Type="http://schemas.openxmlformats.org/officeDocument/2006/relationships/image" Target="../media/image36.png"/><Relationship Id="rId10" Type="http://schemas.openxmlformats.org/officeDocument/2006/relationships/image" Target="../media/image7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3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7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4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6.png"/><Relationship Id="rId7" Type="http://schemas.openxmlformats.org/officeDocument/2006/relationships/image" Target="../media/image4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11.png"/><Relationship Id="rId9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5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0" Type="http://schemas.openxmlformats.org/officeDocument/2006/relationships/slide" Target="slide9.xml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6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image" Target="../media/image1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4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7.png"/><Relationship Id="rId10" Type="http://schemas.openxmlformats.org/officeDocument/2006/relationships/image" Target="../media/image25.png"/><Relationship Id="rId4" Type="http://schemas.openxmlformats.org/officeDocument/2006/relationships/image" Target="../media/image22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1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6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25.png"/><Relationship Id="rId3" Type="http://schemas.openxmlformats.org/officeDocument/2006/relationships/image" Target="../media/image30.png"/><Relationship Id="rId7" Type="http://schemas.openxmlformats.org/officeDocument/2006/relationships/image" Target="../media/image2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5.png"/><Relationship Id="rId5" Type="http://schemas.openxmlformats.org/officeDocument/2006/relationships/image" Target="../media/image18.png"/><Relationship Id="rId10" Type="http://schemas.openxmlformats.org/officeDocument/2006/relationships/image" Target="../media/image1.png"/><Relationship Id="rId4" Type="http://schemas.openxmlformats.org/officeDocument/2006/relationships/image" Target="../media/image27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10" y="409230"/>
            <a:ext cx="928671" cy="117119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416628" y="810159"/>
            <a:ext cx="1694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Relay</a:t>
            </a:r>
            <a:r>
              <a:rPr lang="es-MX" dirty="0" smtClean="0"/>
              <a:t> de Batería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18" y="2087426"/>
            <a:ext cx="1700054" cy="43291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416628" y="2224088"/>
            <a:ext cx="123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Interruptor</a:t>
            </a:r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06" y="2810721"/>
            <a:ext cx="1476641" cy="3895997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416628" y="4389387"/>
            <a:ext cx="360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Interruptor de Arranque y Magnetos</a:t>
            </a:r>
            <a:endParaRPr lang="es-MX" dirty="0"/>
          </a:p>
        </p:txBody>
      </p:sp>
      <p:grpSp>
        <p:nvGrpSpPr>
          <p:cNvPr id="15" name="Grupo 14"/>
          <p:cNvGrpSpPr/>
          <p:nvPr/>
        </p:nvGrpSpPr>
        <p:grpSpPr>
          <a:xfrm>
            <a:off x="6151061" y="468057"/>
            <a:ext cx="3491583" cy="1422867"/>
            <a:chOff x="8700417" y="809876"/>
            <a:chExt cx="3491583" cy="1422867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6200000">
              <a:off x="11411285" y="1105692"/>
              <a:ext cx="717413" cy="844017"/>
            </a:xfrm>
            <a:prstGeom prst="rect">
              <a:avLst/>
            </a:prstGeom>
          </p:spPr>
        </p:pic>
        <p:sp>
          <p:nvSpPr>
            <p:cNvPr id="11" name="Conector 10"/>
            <p:cNvSpPr/>
            <p:nvPr/>
          </p:nvSpPr>
          <p:spPr>
            <a:xfrm>
              <a:off x="9814445" y="809876"/>
              <a:ext cx="1350004" cy="1384370"/>
            </a:xfrm>
            <a:prstGeom prst="flowChartConnector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10008548" y="1299663"/>
              <a:ext cx="18829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 smtClean="0"/>
                <a:t>MOTOR</a:t>
              </a:r>
            </a:p>
          </p:txBody>
        </p:sp>
        <p:cxnSp>
          <p:nvCxnSpPr>
            <p:cNvPr id="13" name="Conector recto 12"/>
            <p:cNvCxnSpPr/>
            <p:nvPr/>
          </p:nvCxnSpPr>
          <p:spPr>
            <a:xfrm flipH="1">
              <a:off x="11158239" y="1482555"/>
              <a:ext cx="476019" cy="0"/>
            </a:xfrm>
            <a:prstGeom prst="line">
              <a:avLst/>
            </a:prstGeom>
            <a:ln w="317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4" name="Imagen 1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00417" y="821633"/>
              <a:ext cx="1118912" cy="1411110"/>
            </a:xfrm>
            <a:prstGeom prst="rect">
              <a:avLst/>
            </a:prstGeom>
          </p:spPr>
        </p:pic>
      </p:grpSp>
      <p:sp>
        <p:nvSpPr>
          <p:cNvPr id="16" name="CuadroTexto 15"/>
          <p:cNvSpPr txBox="1"/>
          <p:nvPr/>
        </p:nvSpPr>
        <p:spPr>
          <a:xfrm>
            <a:off x="9764784" y="827175"/>
            <a:ext cx="2003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Motor de Arranque</a:t>
            </a:r>
            <a:endParaRPr lang="es-MX" dirty="0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020" y="2491117"/>
            <a:ext cx="1092992" cy="1178927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8564134" y="2895914"/>
            <a:ext cx="3204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Interruptor de Presión de Aceite</a:t>
            </a:r>
            <a:endParaRPr lang="es-MX" dirty="0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161" y="4175421"/>
            <a:ext cx="1345875" cy="1834476"/>
          </a:xfrm>
          <a:prstGeom prst="rect">
            <a:avLst/>
          </a:prstGeom>
        </p:spPr>
      </p:pic>
      <p:sp>
        <p:nvSpPr>
          <p:cNvPr id="20" name="CuadroTexto 19"/>
          <p:cNvSpPr txBox="1"/>
          <p:nvPr/>
        </p:nvSpPr>
        <p:spPr>
          <a:xfrm>
            <a:off x="8608883" y="4618540"/>
            <a:ext cx="3338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Panel de Instrumentos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94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Imagen 9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725" y="228429"/>
            <a:ext cx="4872679" cy="6451966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3" y="1145540"/>
            <a:ext cx="1686160" cy="4448796"/>
          </a:xfrm>
          <a:prstGeom prst="rect">
            <a:avLst/>
          </a:prstGeom>
        </p:spPr>
      </p:pic>
      <p:cxnSp>
        <p:nvCxnSpPr>
          <p:cNvPr id="24" name="Conector recto 23"/>
          <p:cNvCxnSpPr/>
          <p:nvPr/>
        </p:nvCxnSpPr>
        <p:spPr>
          <a:xfrm flipH="1">
            <a:off x="412703" y="1577476"/>
            <a:ext cx="40009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15754" y="5303656"/>
            <a:ext cx="19704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99" y="5895975"/>
            <a:ext cx="1971675" cy="962025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 flipH="1">
            <a:off x="615755" y="5739480"/>
            <a:ext cx="210311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615754" y="5303656"/>
            <a:ext cx="0" cy="4358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2710180" y="5739480"/>
            <a:ext cx="8694" cy="6629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412703" y="1577476"/>
            <a:ext cx="0" cy="480917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412703" y="6386648"/>
            <a:ext cx="104017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238266" y="6386648"/>
            <a:ext cx="47191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H="1" flipV="1">
            <a:off x="1754515" y="1578026"/>
            <a:ext cx="385545" cy="3768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H="1">
            <a:off x="2113150" y="4937624"/>
            <a:ext cx="1665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/>
          <p:cNvCxnSpPr/>
          <p:nvPr/>
        </p:nvCxnSpPr>
        <p:spPr>
          <a:xfrm flipH="1">
            <a:off x="2113548" y="3977911"/>
            <a:ext cx="16610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 flipH="1">
            <a:off x="2101052" y="2967587"/>
            <a:ext cx="17859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 flipH="1">
            <a:off x="2113547" y="1953373"/>
            <a:ext cx="16610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 flipH="1">
            <a:off x="1824623" y="2334373"/>
            <a:ext cx="3154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2140055" y="2324792"/>
            <a:ext cx="0" cy="52368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 flipH="1">
            <a:off x="2141245" y="2838155"/>
            <a:ext cx="9821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Arco 71"/>
          <p:cNvSpPr/>
          <p:nvPr/>
        </p:nvSpPr>
        <p:spPr>
          <a:xfrm>
            <a:off x="2245965" y="2773068"/>
            <a:ext cx="122347" cy="150812"/>
          </a:xfrm>
          <a:prstGeom prst="arc">
            <a:avLst>
              <a:gd name="adj1" fmla="val 10741471"/>
              <a:gd name="adj2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4" name="Conector recto 73"/>
          <p:cNvCxnSpPr/>
          <p:nvPr/>
        </p:nvCxnSpPr>
        <p:spPr>
          <a:xfrm>
            <a:off x="2307138" y="1996179"/>
            <a:ext cx="0" cy="9277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Conector 75"/>
          <p:cNvSpPr/>
          <p:nvPr/>
        </p:nvSpPr>
        <p:spPr>
          <a:xfrm>
            <a:off x="2265228" y="1901553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7" name="Conector 76"/>
          <p:cNvSpPr/>
          <p:nvPr/>
        </p:nvSpPr>
        <p:spPr>
          <a:xfrm>
            <a:off x="2396098" y="1901553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8" name="Conector 77"/>
          <p:cNvSpPr/>
          <p:nvPr/>
        </p:nvSpPr>
        <p:spPr>
          <a:xfrm>
            <a:off x="2396098" y="2798727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79" name="Conector 78"/>
          <p:cNvSpPr/>
          <p:nvPr/>
        </p:nvSpPr>
        <p:spPr>
          <a:xfrm>
            <a:off x="2256475" y="2923319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0" name="Conector 79"/>
          <p:cNvSpPr/>
          <p:nvPr/>
        </p:nvSpPr>
        <p:spPr>
          <a:xfrm>
            <a:off x="2265228" y="3918307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2" name="Conector 81"/>
          <p:cNvSpPr/>
          <p:nvPr/>
        </p:nvSpPr>
        <p:spPr>
          <a:xfrm>
            <a:off x="2404823" y="3918306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3" name="Conector 82"/>
          <p:cNvSpPr/>
          <p:nvPr/>
        </p:nvSpPr>
        <p:spPr>
          <a:xfrm>
            <a:off x="2259406" y="4883096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84" name="Conector 83"/>
          <p:cNvSpPr/>
          <p:nvPr/>
        </p:nvSpPr>
        <p:spPr>
          <a:xfrm>
            <a:off x="2404823" y="4883096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85" name="Conector recto 84"/>
          <p:cNvCxnSpPr>
            <a:stCxn id="81" idx="2"/>
          </p:cNvCxnSpPr>
          <p:nvPr/>
        </p:nvCxnSpPr>
        <p:spPr>
          <a:xfrm flipH="1" flipV="1">
            <a:off x="1824625" y="3338785"/>
            <a:ext cx="571472" cy="134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 flipH="1">
            <a:off x="860427" y="5310119"/>
            <a:ext cx="91067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Conector 88"/>
          <p:cNvSpPr/>
          <p:nvPr/>
        </p:nvSpPr>
        <p:spPr>
          <a:xfrm>
            <a:off x="1759642" y="5264228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90" name="Conector 89"/>
          <p:cNvSpPr/>
          <p:nvPr/>
        </p:nvSpPr>
        <p:spPr>
          <a:xfrm>
            <a:off x="770892" y="5264228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95" name="Conector recto 94"/>
          <p:cNvCxnSpPr/>
          <p:nvPr/>
        </p:nvCxnSpPr>
        <p:spPr>
          <a:xfrm flipH="1">
            <a:off x="2474224" y="1940980"/>
            <a:ext cx="10436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Conector 97"/>
          <p:cNvSpPr/>
          <p:nvPr/>
        </p:nvSpPr>
        <p:spPr>
          <a:xfrm>
            <a:off x="3507159" y="1901553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101" name="Conector recto 100"/>
          <p:cNvCxnSpPr/>
          <p:nvPr/>
        </p:nvCxnSpPr>
        <p:spPr>
          <a:xfrm flipH="1">
            <a:off x="2463483" y="2838154"/>
            <a:ext cx="10436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Conector 101"/>
          <p:cNvSpPr/>
          <p:nvPr/>
        </p:nvSpPr>
        <p:spPr>
          <a:xfrm>
            <a:off x="3505100" y="2798726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3" name="Conector 102"/>
          <p:cNvSpPr/>
          <p:nvPr/>
        </p:nvSpPr>
        <p:spPr>
          <a:xfrm>
            <a:off x="3657500" y="2951126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104" name="Conector recto 103"/>
          <p:cNvCxnSpPr/>
          <p:nvPr/>
        </p:nvCxnSpPr>
        <p:spPr>
          <a:xfrm flipH="1">
            <a:off x="2446733" y="3351431"/>
            <a:ext cx="6543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Conector 80"/>
          <p:cNvSpPr/>
          <p:nvPr/>
        </p:nvSpPr>
        <p:spPr>
          <a:xfrm>
            <a:off x="2396097" y="3299357"/>
            <a:ext cx="92545" cy="105672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106" name="Conector recto 105"/>
          <p:cNvCxnSpPr>
            <a:endCxn id="82" idx="5"/>
          </p:cNvCxnSpPr>
          <p:nvPr/>
        </p:nvCxnSpPr>
        <p:spPr>
          <a:xfrm flipH="1">
            <a:off x="2476368" y="3982062"/>
            <a:ext cx="593977" cy="35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Arco 107"/>
          <p:cNvSpPr/>
          <p:nvPr/>
        </p:nvSpPr>
        <p:spPr>
          <a:xfrm>
            <a:off x="3056676" y="3921755"/>
            <a:ext cx="122347" cy="150812"/>
          </a:xfrm>
          <a:prstGeom prst="arc">
            <a:avLst>
              <a:gd name="adj1" fmla="val 10741471"/>
              <a:gd name="adj2" fmla="val 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0" name="Conector 109"/>
          <p:cNvSpPr/>
          <p:nvPr/>
        </p:nvSpPr>
        <p:spPr>
          <a:xfrm>
            <a:off x="3664242" y="2951126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112" name="Conector recto 111"/>
          <p:cNvCxnSpPr/>
          <p:nvPr/>
        </p:nvCxnSpPr>
        <p:spPr>
          <a:xfrm flipV="1">
            <a:off x="3101100" y="3352193"/>
            <a:ext cx="0" cy="13388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Conector recto 114"/>
          <p:cNvCxnSpPr/>
          <p:nvPr/>
        </p:nvCxnSpPr>
        <p:spPr>
          <a:xfrm flipH="1">
            <a:off x="3101100" y="4681538"/>
            <a:ext cx="23912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Conector recto 117"/>
          <p:cNvCxnSpPr/>
          <p:nvPr/>
        </p:nvCxnSpPr>
        <p:spPr>
          <a:xfrm flipV="1">
            <a:off x="2985321" y="4961951"/>
            <a:ext cx="0" cy="14404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Conector recto 119"/>
          <p:cNvCxnSpPr>
            <a:endCxn id="84" idx="6"/>
          </p:cNvCxnSpPr>
          <p:nvPr/>
        </p:nvCxnSpPr>
        <p:spPr>
          <a:xfrm flipH="1" flipV="1">
            <a:off x="2488643" y="4922524"/>
            <a:ext cx="507419" cy="3942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 flipH="1">
            <a:off x="2964458" y="4957423"/>
            <a:ext cx="3257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Conector 124"/>
          <p:cNvSpPr/>
          <p:nvPr/>
        </p:nvSpPr>
        <p:spPr>
          <a:xfrm>
            <a:off x="3298313" y="4917995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6" name="Conector 125"/>
          <p:cNvSpPr/>
          <p:nvPr/>
        </p:nvSpPr>
        <p:spPr>
          <a:xfrm>
            <a:off x="3298313" y="4640992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127" name="Conector recto 126"/>
          <p:cNvCxnSpPr/>
          <p:nvPr/>
        </p:nvCxnSpPr>
        <p:spPr>
          <a:xfrm flipH="1">
            <a:off x="3173723" y="3977911"/>
            <a:ext cx="117920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Conector recto 128"/>
          <p:cNvCxnSpPr/>
          <p:nvPr/>
        </p:nvCxnSpPr>
        <p:spPr>
          <a:xfrm flipV="1">
            <a:off x="4352925" y="3985613"/>
            <a:ext cx="0" cy="11465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Conector recto 130"/>
          <p:cNvCxnSpPr>
            <a:stCxn id="134" idx="2"/>
          </p:cNvCxnSpPr>
          <p:nvPr/>
        </p:nvCxnSpPr>
        <p:spPr>
          <a:xfrm flipH="1">
            <a:off x="4346789" y="5117668"/>
            <a:ext cx="33734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Conector 133"/>
          <p:cNvSpPr/>
          <p:nvPr/>
        </p:nvSpPr>
        <p:spPr>
          <a:xfrm>
            <a:off x="4684132" y="5078240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141" name="Conector recto de flecha 140"/>
          <p:cNvCxnSpPr/>
          <p:nvPr/>
        </p:nvCxnSpPr>
        <p:spPr>
          <a:xfrm>
            <a:off x="2963595" y="6411349"/>
            <a:ext cx="58341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 flipH="1">
            <a:off x="3588921" y="1940980"/>
            <a:ext cx="31632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Arco 149"/>
          <p:cNvSpPr/>
          <p:nvPr/>
        </p:nvSpPr>
        <p:spPr>
          <a:xfrm rot="16200000">
            <a:off x="3911954" y="1891533"/>
            <a:ext cx="144882" cy="98894"/>
          </a:xfrm>
          <a:prstGeom prst="arc">
            <a:avLst>
              <a:gd name="adj1" fmla="val 10404159"/>
              <a:gd name="adj2" fmla="val 64043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151" name="Conector recto 150"/>
          <p:cNvCxnSpPr/>
          <p:nvPr/>
        </p:nvCxnSpPr>
        <p:spPr>
          <a:xfrm>
            <a:off x="3902868" y="1856322"/>
            <a:ext cx="0" cy="1748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Conector recto 154"/>
          <p:cNvCxnSpPr/>
          <p:nvPr/>
        </p:nvCxnSpPr>
        <p:spPr>
          <a:xfrm flipH="1">
            <a:off x="3941351" y="1940979"/>
            <a:ext cx="99736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Conector 156"/>
          <p:cNvSpPr/>
          <p:nvPr/>
        </p:nvSpPr>
        <p:spPr>
          <a:xfrm>
            <a:off x="4926177" y="1901553"/>
            <a:ext cx="83820" cy="7885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8" name="Conector 157"/>
          <p:cNvSpPr/>
          <p:nvPr/>
        </p:nvSpPr>
        <p:spPr>
          <a:xfrm>
            <a:off x="4906975" y="2798726"/>
            <a:ext cx="83820" cy="7885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9" name="Conector 158"/>
          <p:cNvSpPr/>
          <p:nvPr/>
        </p:nvSpPr>
        <p:spPr>
          <a:xfrm>
            <a:off x="4906975" y="2951126"/>
            <a:ext cx="83820" cy="7885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60" name="Conector 159"/>
          <p:cNvSpPr/>
          <p:nvPr/>
        </p:nvSpPr>
        <p:spPr>
          <a:xfrm>
            <a:off x="4247947" y="2939732"/>
            <a:ext cx="83820" cy="7885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61" name="Conector 160"/>
          <p:cNvSpPr/>
          <p:nvPr/>
        </p:nvSpPr>
        <p:spPr>
          <a:xfrm>
            <a:off x="5533396" y="1430065"/>
            <a:ext cx="83820" cy="7885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162" name="Conector recto 161"/>
          <p:cNvCxnSpPr/>
          <p:nvPr/>
        </p:nvCxnSpPr>
        <p:spPr>
          <a:xfrm flipH="1">
            <a:off x="3588921" y="2838152"/>
            <a:ext cx="52111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Conector recto 164"/>
          <p:cNvCxnSpPr/>
          <p:nvPr/>
        </p:nvCxnSpPr>
        <p:spPr>
          <a:xfrm flipH="1">
            <a:off x="3748062" y="2990552"/>
            <a:ext cx="52111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Conector recto 165"/>
          <p:cNvCxnSpPr/>
          <p:nvPr/>
        </p:nvCxnSpPr>
        <p:spPr>
          <a:xfrm flipH="1">
            <a:off x="3547010" y="2990552"/>
            <a:ext cx="11049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3547009" y="2882638"/>
            <a:ext cx="0" cy="1195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Conector recto 175"/>
          <p:cNvCxnSpPr/>
          <p:nvPr/>
        </p:nvCxnSpPr>
        <p:spPr>
          <a:xfrm>
            <a:off x="4102894" y="2057400"/>
            <a:ext cx="0" cy="7842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Conector recto 177"/>
          <p:cNvCxnSpPr/>
          <p:nvPr/>
        </p:nvCxnSpPr>
        <p:spPr>
          <a:xfrm flipH="1">
            <a:off x="4086231" y="2057400"/>
            <a:ext cx="20362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Conector recto 179"/>
          <p:cNvCxnSpPr>
            <a:endCxn id="160" idx="0"/>
          </p:cNvCxnSpPr>
          <p:nvPr/>
        </p:nvCxnSpPr>
        <p:spPr>
          <a:xfrm>
            <a:off x="4289857" y="2046242"/>
            <a:ext cx="0" cy="8934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Conector recto 181"/>
          <p:cNvCxnSpPr/>
          <p:nvPr/>
        </p:nvCxnSpPr>
        <p:spPr>
          <a:xfrm flipH="1">
            <a:off x="5370101" y="416979"/>
            <a:ext cx="213559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Conector recto 183"/>
          <p:cNvCxnSpPr/>
          <p:nvPr/>
        </p:nvCxnSpPr>
        <p:spPr>
          <a:xfrm>
            <a:off x="7505700" y="416979"/>
            <a:ext cx="0" cy="70935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Conector recto 185"/>
          <p:cNvCxnSpPr/>
          <p:nvPr/>
        </p:nvCxnSpPr>
        <p:spPr>
          <a:xfrm flipH="1">
            <a:off x="6554763" y="883939"/>
            <a:ext cx="31752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Conector recto 187"/>
          <p:cNvCxnSpPr/>
          <p:nvPr/>
        </p:nvCxnSpPr>
        <p:spPr>
          <a:xfrm>
            <a:off x="6872288" y="883939"/>
            <a:ext cx="0" cy="2423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Conector recto 190"/>
          <p:cNvCxnSpPr/>
          <p:nvPr/>
        </p:nvCxnSpPr>
        <p:spPr>
          <a:xfrm>
            <a:off x="6559526" y="883939"/>
            <a:ext cx="0" cy="27308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Conector recto 193"/>
          <p:cNvCxnSpPr/>
          <p:nvPr/>
        </p:nvCxnSpPr>
        <p:spPr>
          <a:xfrm>
            <a:off x="5195064" y="685800"/>
            <a:ext cx="0" cy="5902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Conector recto 195"/>
          <p:cNvCxnSpPr/>
          <p:nvPr/>
        </p:nvCxnSpPr>
        <p:spPr>
          <a:xfrm flipH="1">
            <a:off x="4964124" y="1253592"/>
            <a:ext cx="23094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Conector recto 199"/>
          <p:cNvCxnSpPr/>
          <p:nvPr/>
        </p:nvCxnSpPr>
        <p:spPr>
          <a:xfrm>
            <a:off x="4966893" y="1610622"/>
            <a:ext cx="0" cy="3427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Conector recto 201"/>
          <p:cNvCxnSpPr/>
          <p:nvPr/>
        </p:nvCxnSpPr>
        <p:spPr>
          <a:xfrm>
            <a:off x="5575306" y="1234725"/>
            <a:ext cx="0" cy="4893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Conector recto 203"/>
          <p:cNvCxnSpPr/>
          <p:nvPr/>
        </p:nvCxnSpPr>
        <p:spPr>
          <a:xfrm flipH="1">
            <a:off x="5436394" y="1253592"/>
            <a:ext cx="13891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Conector recto 205"/>
          <p:cNvCxnSpPr/>
          <p:nvPr/>
        </p:nvCxnSpPr>
        <p:spPr>
          <a:xfrm flipH="1">
            <a:off x="5436394" y="1724025"/>
            <a:ext cx="13891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" name="Arco 207"/>
          <p:cNvSpPr/>
          <p:nvPr/>
        </p:nvSpPr>
        <p:spPr>
          <a:xfrm rot="157630">
            <a:off x="4969732" y="1547446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09" name="Arco 208"/>
          <p:cNvSpPr/>
          <p:nvPr/>
        </p:nvSpPr>
        <p:spPr>
          <a:xfrm rot="157630">
            <a:off x="5089192" y="1547445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0" name="Arco 209"/>
          <p:cNvSpPr/>
          <p:nvPr/>
        </p:nvSpPr>
        <p:spPr>
          <a:xfrm rot="157630">
            <a:off x="5208036" y="1547444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1" name="Arco 210"/>
          <p:cNvSpPr/>
          <p:nvPr/>
        </p:nvSpPr>
        <p:spPr>
          <a:xfrm rot="157630">
            <a:off x="5318835" y="1547443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2" name="Arco 211"/>
          <p:cNvSpPr/>
          <p:nvPr/>
        </p:nvSpPr>
        <p:spPr>
          <a:xfrm rot="11146840">
            <a:off x="5327164" y="1308124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3" name="Arco 212"/>
          <p:cNvSpPr/>
          <p:nvPr/>
        </p:nvSpPr>
        <p:spPr>
          <a:xfrm rot="11146840">
            <a:off x="5203592" y="1309211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4" name="Arco 213"/>
          <p:cNvSpPr/>
          <p:nvPr/>
        </p:nvSpPr>
        <p:spPr>
          <a:xfrm rot="11146840">
            <a:off x="5090481" y="1308124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5" name="Arco 214"/>
          <p:cNvSpPr/>
          <p:nvPr/>
        </p:nvSpPr>
        <p:spPr>
          <a:xfrm rot="11146840">
            <a:off x="4970209" y="1316874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216" name="Conector recto 215"/>
          <p:cNvCxnSpPr/>
          <p:nvPr/>
        </p:nvCxnSpPr>
        <p:spPr>
          <a:xfrm>
            <a:off x="5438949" y="1248476"/>
            <a:ext cx="0" cy="1264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Conector recto 217"/>
          <p:cNvCxnSpPr/>
          <p:nvPr/>
        </p:nvCxnSpPr>
        <p:spPr>
          <a:xfrm>
            <a:off x="5430693" y="1597568"/>
            <a:ext cx="0" cy="1264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4964123" y="1253592"/>
            <a:ext cx="0" cy="1264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3" name="Imagen 2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 flipV="1">
            <a:off x="4843976" y="3160919"/>
            <a:ext cx="231592" cy="272461"/>
          </a:xfrm>
          <a:prstGeom prst="rect">
            <a:avLst/>
          </a:prstGeom>
        </p:spPr>
      </p:pic>
      <p:cxnSp>
        <p:nvCxnSpPr>
          <p:cNvPr id="221" name="Conector recto 220"/>
          <p:cNvCxnSpPr>
            <a:endCxn id="223" idx="0"/>
          </p:cNvCxnSpPr>
          <p:nvPr/>
        </p:nvCxnSpPr>
        <p:spPr>
          <a:xfrm>
            <a:off x="4944769" y="1966814"/>
            <a:ext cx="0" cy="11941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5" name="Arco 224"/>
          <p:cNvSpPr/>
          <p:nvPr/>
        </p:nvSpPr>
        <p:spPr>
          <a:xfrm rot="157630">
            <a:off x="6149015" y="4722280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6" name="Arco 225"/>
          <p:cNvSpPr/>
          <p:nvPr/>
        </p:nvSpPr>
        <p:spPr>
          <a:xfrm rot="157630">
            <a:off x="6263711" y="4722280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7" name="Arco 226"/>
          <p:cNvSpPr/>
          <p:nvPr/>
        </p:nvSpPr>
        <p:spPr>
          <a:xfrm rot="157630">
            <a:off x="6384039" y="4722282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8" name="Arco 227"/>
          <p:cNvSpPr/>
          <p:nvPr/>
        </p:nvSpPr>
        <p:spPr>
          <a:xfrm rot="157630">
            <a:off x="6504367" y="4722281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9" name="Arco 228"/>
          <p:cNvSpPr/>
          <p:nvPr/>
        </p:nvSpPr>
        <p:spPr>
          <a:xfrm rot="11016856">
            <a:off x="6149014" y="4479067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30" name="Arco 229"/>
          <p:cNvSpPr/>
          <p:nvPr/>
        </p:nvSpPr>
        <p:spPr>
          <a:xfrm rot="11107420">
            <a:off x="6267692" y="4480530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31" name="Arco 230"/>
          <p:cNvSpPr/>
          <p:nvPr/>
        </p:nvSpPr>
        <p:spPr>
          <a:xfrm rot="11107420">
            <a:off x="6387559" y="4488751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32" name="Arco 231"/>
          <p:cNvSpPr/>
          <p:nvPr/>
        </p:nvSpPr>
        <p:spPr>
          <a:xfrm rot="11107420">
            <a:off x="6507787" y="4488750"/>
            <a:ext cx="109019" cy="126350"/>
          </a:xfrm>
          <a:prstGeom prst="arc">
            <a:avLst>
              <a:gd name="adj1" fmla="val 10404159"/>
              <a:gd name="adj2" fmla="val 21434029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233" name="Conector recto 232"/>
          <p:cNvCxnSpPr/>
          <p:nvPr/>
        </p:nvCxnSpPr>
        <p:spPr>
          <a:xfrm flipV="1">
            <a:off x="6375569" y="3817503"/>
            <a:ext cx="0" cy="6116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 flipH="1">
            <a:off x="6145139" y="4425586"/>
            <a:ext cx="23658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 flipV="1">
            <a:off x="6145308" y="4425586"/>
            <a:ext cx="0" cy="13120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" name="Conector recto 240"/>
          <p:cNvCxnSpPr/>
          <p:nvPr/>
        </p:nvCxnSpPr>
        <p:spPr>
          <a:xfrm flipV="1">
            <a:off x="6750145" y="4418530"/>
            <a:ext cx="0" cy="4994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Conector recto 242"/>
          <p:cNvCxnSpPr/>
          <p:nvPr/>
        </p:nvCxnSpPr>
        <p:spPr>
          <a:xfrm flipH="1">
            <a:off x="6604803" y="4425586"/>
            <a:ext cx="1508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Conector recto 244"/>
          <p:cNvCxnSpPr>
            <a:stCxn id="232" idx="0"/>
          </p:cNvCxnSpPr>
          <p:nvPr/>
        </p:nvCxnSpPr>
        <p:spPr>
          <a:xfrm flipH="1" flipV="1">
            <a:off x="6616225" y="4437278"/>
            <a:ext cx="655" cy="1132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 flipH="1" flipV="1">
            <a:off x="6614121" y="4785455"/>
            <a:ext cx="655" cy="1132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Conector recto 248"/>
          <p:cNvCxnSpPr/>
          <p:nvPr/>
        </p:nvCxnSpPr>
        <p:spPr>
          <a:xfrm flipH="1">
            <a:off x="6604803" y="4913699"/>
            <a:ext cx="15088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0" name="Conector 249"/>
          <p:cNvSpPr/>
          <p:nvPr/>
        </p:nvSpPr>
        <p:spPr>
          <a:xfrm>
            <a:off x="6713573" y="4608728"/>
            <a:ext cx="83820" cy="7885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251" name="Conector recto de flecha 250"/>
          <p:cNvCxnSpPr/>
          <p:nvPr/>
        </p:nvCxnSpPr>
        <p:spPr>
          <a:xfrm flipV="1">
            <a:off x="5195064" y="416979"/>
            <a:ext cx="175037" cy="2969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recto de flecha 254"/>
          <p:cNvCxnSpPr/>
          <p:nvPr/>
        </p:nvCxnSpPr>
        <p:spPr>
          <a:xfrm flipV="1">
            <a:off x="6369206" y="3574728"/>
            <a:ext cx="175037" cy="2852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ector recto de flecha 256"/>
          <p:cNvCxnSpPr/>
          <p:nvPr/>
        </p:nvCxnSpPr>
        <p:spPr>
          <a:xfrm flipH="1" flipV="1">
            <a:off x="1636359" y="1773330"/>
            <a:ext cx="498072" cy="1676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cto de flecha 258"/>
          <p:cNvCxnSpPr/>
          <p:nvPr/>
        </p:nvCxnSpPr>
        <p:spPr>
          <a:xfrm flipH="1" flipV="1">
            <a:off x="1606167" y="1955895"/>
            <a:ext cx="575802" cy="44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de flecha 260"/>
          <p:cNvCxnSpPr/>
          <p:nvPr/>
        </p:nvCxnSpPr>
        <p:spPr>
          <a:xfrm flipH="1">
            <a:off x="1644047" y="1949223"/>
            <a:ext cx="497198" cy="2041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de flecha 262"/>
          <p:cNvCxnSpPr/>
          <p:nvPr/>
        </p:nvCxnSpPr>
        <p:spPr>
          <a:xfrm flipH="1">
            <a:off x="1790953" y="1954789"/>
            <a:ext cx="343477" cy="3819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de flecha 264"/>
          <p:cNvCxnSpPr/>
          <p:nvPr/>
        </p:nvCxnSpPr>
        <p:spPr>
          <a:xfrm flipH="1" flipV="1">
            <a:off x="1795176" y="2636245"/>
            <a:ext cx="368961" cy="3442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de flecha 265"/>
          <p:cNvCxnSpPr/>
          <p:nvPr/>
        </p:nvCxnSpPr>
        <p:spPr>
          <a:xfrm flipH="1" flipV="1">
            <a:off x="1673281" y="2789664"/>
            <a:ext cx="485227" cy="1769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de flecha 266"/>
          <p:cNvCxnSpPr/>
          <p:nvPr/>
        </p:nvCxnSpPr>
        <p:spPr>
          <a:xfrm flipH="1" flipV="1">
            <a:off x="1636359" y="2965147"/>
            <a:ext cx="569688" cy="208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ector recto de flecha 267"/>
          <p:cNvCxnSpPr/>
          <p:nvPr/>
        </p:nvCxnSpPr>
        <p:spPr>
          <a:xfrm flipH="1">
            <a:off x="1659715" y="2974846"/>
            <a:ext cx="505608" cy="1893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recto de flecha 268"/>
          <p:cNvCxnSpPr/>
          <p:nvPr/>
        </p:nvCxnSpPr>
        <p:spPr>
          <a:xfrm flipH="1">
            <a:off x="1795176" y="2980412"/>
            <a:ext cx="363332" cy="3734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recto de flecha 269"/>
          <p:cNvCxnSpPr/>
          <p:nvPr/>
        </p:nvCxnSpPr>
        <p:spPr>
          <a:xfrm flipH="1" flipV="1">
            <a:off x="1771098" y="3596319"/>
            <a:ext cx="368392" cy="3692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recto de flecha 270"/>
          <p:cNvCxnSpPr/>
          <p:nvPr/>
        </p:nvCxnSpPr>
        <p:spPr>
          <a:xfrm flipH="1" flipV="1">
            <a:off x="1636359" y="3786536"/>
            <a:ext cx="497502" cy="1650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recto de flecha 271"/>
          <p:cNvCxnSpPr/>
          <p:nvPr/>
        </p:nvCxnSpPr>
        <p:spPr>
          <a:xfrm flipH="1" flipV="1">
            <a:off x="1611711" y="3969667"/>
            <a:ext cx="569688" cy="1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ector recto de flecha 272"/>
          <p:cNvCxnSpPr/>
          <p:nvPr/>
        </p:nvCxnSpPr>
        <p:spPr>
          <a:xfrm flipH="1">
            <a:off x="1648633" y="3959875"/>
            <a:ext cx="492042" cy="2011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ector recto de flecha 273"/>
          <p:cNvCxnSpPr/>
          <p:nvPr/>
        </p:nvCxnSpPr>
        <p:spPr>
          <a:xfrm flipH="1">
            <a:off x="1796841" y="3965441"/>
            <a:ext cx="337019" cy="3965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ector recto de flecha 274"/>
          <p:cNvCxnSpPr/>
          <p:nvPr/>
        </p:nvCxnSpPr>
        <p:spPr>
          <a:xfrm flipH="1" flipV="1">
            <a:off x="1777145" y="4568990"/>
            <a:ext cx="356751" cy="3608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ector recto de flecha 275"/>
          <p:cNvCxnSpPr/>
          <p:nvPr/>
        </p:nvCxnSpPr>
        <p:spPr>
          <a:xfrm flipH="1" flipV="1">
            <a:off x="1629565" y="4748536"/>
            <a:ext cx="498702" cy="1673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de flecha 276"/>
          <p:cNvCxnSpPr/>
          <p:nvPr/>
        </p:nvCxnSpPr>
        <p:spPr>
          <a:xfrm flipH="1" flipV="1">
            <a:off x="1611711" y="4925274"/>
            <a:ext cx="564095" cy="999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de flecha 277"/>
          <p:cNvCxnSpPr/>
          <p:nvPr/>
        </p:nvCxnSpPr>
        <p:spPr>
          <a:xfrm flipH="1">
            <a:off x="1656516" y="4924138"/>
            <a:ext cx="478565" cy="1935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de flecha 278"/>
          <p:cNvCxnSpPr>
            <a:endCxn id="89" idx="3"/>
          </p:cNvCxnSpPr>
          <p:nvPr/>
        </p:nvCxnSpPr>
        <p:spPr>
          <a:xfrm flipH="1">
            <a:off x="1771917" y="4929704"/>
            <a:ext cx="356349" cy="4018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ector recto de flecha 297"/>
          <p:cNvCxnSpPr/>
          <p:nvPr/>
        </p:nvCxnSpPr>
        <p:spPr>
          <a:xfrm flipV="1">
            <a:off x="5195063" y="390083"/>
            <a:ext cx="10134" cy="3172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ector recto de flecha 300"/>
          <p:cNvCxnSpPr/>
          <p:nvPr/>
        </p:nvCxnSpPr>
        <p:spPr>
          <a:xfrm flipV="1">
            <a:off x="6374227" y="3524401"/>
            <a:ext cx="10134" cy="3172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 flipH="1" flipV="1">
            <a:off x="6145139" y="5341402"/>
            <a:ext cx="173081" cy="2926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55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n 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29" y="1759568"/>
            <a:ext cx="1165695" cy="3075592"/>
          </a:xfrm>
          <a:prstGeom prst="rect">
            <a:avLst/>
          </a:prstGeom>
        </p:spPr>
      </p:pic>
      <p:cxnSp>
        <p:nvCxnSpPr>
          <p:cNvPr id="205" name="Conector recto 204"/>
          <p:cNvCxnSpPr/>
          <p:nvPr/>
        </p:nvCxnSpPr>
        <p:spPr>
          <a:xfrm flipH="1">
            <a:off x="2834080" y="5877557"/>
            <a:ext cx="96639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Conector recto 155"/>
          <p:cNvCxnSpPr/>
          <p:nvPr/>
        </p:nvCxnSpPr>
        <p:spPr>
          <a:xfrm>
            <a:off x="2933700" y="3351778"/>
            <a:ext cx="558631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Conector recto 131"/>
          <p:cNvCxnSpPr/>
          <p:nvPr/>
        </p:nvCxnSpPr>
        <p:spPr>
          <a:xfrm flipH="1">
            <a:off x="3451480" y="4483605"/>
            <a:ext cx="43512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 flipH="1">
            <a:off x="3337042" y="3964493"/>
            <a:ext cx="43512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Conector recto 112"/>
          <p:cNvCxnSpPr/>
          <p:nvPr/>
        </p:nvCxnSpPr>
        <p:spPr>
          <a:xfrm flipH="1">
            <a:off x="3162049" y="3723986"/>
            <a:ext cx="80793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Conector recto 109"/>
          <p:cNvCxnSpPr/>
          <p:nvPr/>
        </p:nvCxnSpPr>
        <p:spPr>
          <a:xfrm flipH="1">
            <a:off x="3166638" y="4202617"/>
            <a:ext cx="5369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2" name="Imagen 8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0399033" y="3000941"/>
            <a:ext cx="327734" cy="38557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1411285" y="1105692"/>
            <a:ext cx="717413" cy="844017"/>
          </a:xfrm>
          <a:prstGeom prst="rect">
            <a:avLst/>
          </a:prstGeom>
        </p:spPr>
      </p:pic>
      <p:sp>
        <p:nvSpPr>
          <p:cNvPr id="6" name="Conector 5"/>
          <p:cNvSpPr/>
          <p:nvPr/>
        </p:nvSpPr>
        <p:spPr>
          <a:xfrm>
            <a:off x="9814445" y="809876"/>
            <a:ext cx="1350004" cy="1384370"/>
          </a:xfrm>
          <a:prstGeom prst="flowChartConnector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0008548" y="1299663"/>
            <a:ext cx="18829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MOTOR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00238" y="40497"/>
            <a:ext cx="1033558" cy="1657257"/>
          </a:xfrm>
          <a:prstGeom prst="rect">
            <a:avLst/>
          </a:prstGeom>
        </p:spPr>
      </p:pic>
      <p:cxnSp>
        <p:nvCxnSpPr>
          <p:cNvPr id="12" name="Conector recto 11"/>
          <p:cNvCxnSpPr/>
          <p:nvPr/>
        </p:nvCxnSpPr>
        <p:spPr>
          <a:xfrm flipH="1">
            <a:off x="11158239" y="1482555"/>
            <a:ext cx="476019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417" y="821633"/>
            <a:ext cx="1118912" cy="1411110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370" y="6393035"/>
            <a:ext cx="567634" cy="167024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68341" y="6323496"/>
            <a:ext cx="367563" cy="297709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5150548" y="5505742"/>
            <a:ext cx="558891" cy="452676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1462206" y="6024001"/>
            <a:ext cx="344105" cy="40483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386" y="5837908"/>
            <a:ext cx="1700054" cy="432913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375" y="4437108"/>
            <a:ext cx="803561" cy="609367"/>
          </a:xfrm>
          <a:prstGeom prst="rect">
            <a:avLst/>
          </a:prstGeom>
        </p:spPr>
      </p:pic>
      <p:cxnSp>
        <p:nvCxnSpPr>
          <p:cNvPr id="24" name="Conector recto 23"/>
          <p:cNvCxnSpPr/>
          <p:nvPr/>
        </p:nvCxnSpPr>
        <p:spPr>
          <a:xfrm flipH="1">
            <a:off x="6952122" y="4528636"/>
            <a:ext cx="5238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9924110" y="4064189"/>
            <a:ext cx="149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BATERIA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6952122" y="4670255"/>
            <a:ext cx="1642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RELAY</a:t>
            </a:r>
          </a:p>
          <a:p>
            <a:r>
              <a:rPr lang="es-MX" dirty="0" smtClean="0"/>
              <a:t>BATERIA</a:t>
            </a:r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1163579" y="3973072"/>
            <a:ext cx="344105" cy="404830"/>
          </a:xfrm>
          <a:prstGeom prst="rect">
            <a:avLst/>
          </a:prstGeom>
        </p:spPr>
      </p:pic>
      <p:cxnSp>
        <p:nvCxnSpPr>
          <p:cNvPr id="28" name="Conector recto 27"/>
          <p:cNvCxnSpPr/>
          <p:nvPr/>
        </p:nvCxnSpPr>
        <p:spPr>
          <a:xfrm flipH="1" flipV="1">
            <a:off x="11178124" y="4145578"/>
            <a:ext cx="0" cy="3518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H="1">
            <a:off x="5431769" y="4003434"/>
            <a:ext cx="420277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9634538" y="4003434"/>
            <a:ext cx="0" cy="493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5452224" y="3995861"/>
            <a:ext cx="0" cy="5581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5452224" y="4546976"/>
            <a:ext cx="72523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3" name="Imagen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52903" y="5983704"/>
            <a:ext cx="558891" cy="452676"/>
          </a:xfrm>
          <a:prstGeom prst="rect">
            <a:avLst/>
          </a:prstGeom>
        </p:spPr>
      </p:pic>
      <p:sp>
        <p:nvSpPr>
          <p:cNvPr id="34" name="Rectángulo 33"/>
          <p:cNvSpPr/>
          <p:nvPr/>
        </p:nvSpPr>
        <p:spPr>
          <a:xfrm>
            <a:off x="8070257" y="6046167"/>
            <a:ext cx="445262" cy="336338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5" name="Conector recto 34"/>
          <p:cNvCxnSpPr>
            <a:stCxn id="34" idx="3"/>
            <a:endCxn id="34" idx="1"/>
          </p:cNvCxnSpPr>
          <p:nvPr/>
        </p:nvCxnSpPr>
        <p:spPr>
          <a:xfrm flipH="1">
            <a:off x="8070257" y="6214336"/>
            <a:ext cx="445262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36" name="Conector recto 35"/>
          <p:cNvCxnSpPr/>
          <p:nvPr/>
        </p:nvCxnSpPr>
        <p:spPr>
          <a:xfrm flipH="1">
            <a:off x="7014072" y="5401323"/>
            <a:ext cx="5463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/>
          <p:cNvCxnSpPr>
            <a:endCxn id="33" idx="1"/>
          </p:cNvCxnSpPr>
          <p:nvPr/>
        </p:nvCxnSpPr>
        <p:spPr>
          <a:xfrm>
            <a:off x="7552903" y="5389173"/>
            <a:ext cx="0" cy="8208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H="1">
            <a:off x="7551180" y="6210042"/>
            <a:ext cx="1694254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ángulo 38"/>
          <p:cNvSpPr/>
          <p:nvPr/>
        </p:nvSpPr>
        <p:spPr>
          <a:xfrm>
            <a:off x="9072796" y="6046167"/>
            <a:ext cx="445262" cy="336338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0" name="Conector recto 39"/>
          <p:cNvCxnSpPr/>
          <p:nvPr/>
        </p:nvCxnSpPr>
        <p:spPr>
          <a:xfrm flipH="1" flipV="1">
            <a:off x="8981150" y="6212190"/>
            <a:ext cx="138896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9596298" y="596930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65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6999144" y="5348073"/>
            <a:ext cx="360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65</a:t>
            </a:r>
          </a:p>
        </p:txBody>
      </p:sp>
      <p:sp>
        <p:nvSpPr>
          <p:cNvPr id="43" name="CuadroTexto 42"/>
          <p:cNvSpPr txBox="1"/>
          <p:nvPr/>
        </p:nvSpPr>
        <p:spPr>
          <a:xfrm>
            <a:off x="10938736" y="596218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30</a:t>
            </a:r>
          </a:p>
        </p:txBody>
      </p:sp>
      <p:sp>
        <p:nvSpPr>
          <p:cNvPr id="44" name="CuadroTexto 43"/>
          <p:cNvSpPr txBox="1"/>
          <p:nvPr/>
        </p:nvSpPr>
        <p:spPr>
          <a:xfrm>
            <a:off x="9895653" y="6311949"/>
            <a:ext cx="149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SW BATERIA</a:t>
            </a:r>
          </a:p>
        </p:txBody>
      </p:sp>
      <p:cxnSp>
        <p:nvCxnSpPr>
          <p:cNvPr id="45" name="Conector recto 44"/>
          <p:cNvCxnSpPr/>
          <p:nvPr/>
        </p:nvCxnSpPr>
        <p:spPr>
          <a:xfrm>
            <a:off x="5433546" y="4821298"/>
            <a:ext cx="0" cy="79832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5425275" y="4813008"/>
            <a:ext cx="83231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 flipH="1">
            <a:off x="5427810" y="5801379"/>
            <a:ext cx="0" cy="5013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 flipH="1">
            <a:off x="5425275" y="6297039"/>
            <a:ext cx="12405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CuadroTexto 49"/>
          <p:cNvSpPr txBox="1"/>
          <p:nvPr/>
        </p:nvSpPr>
        <p:spPr>
          <a:xfrm>
            <a:off x="5389141" y="6059180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A15A</a:t>
            </a:r>
          </a:p>
        </p:txBody>
      </p:sp>
      <p:cxnSp>
        <p:nvCxnSpPr>
          <p:cNvPr id="51" name="Conector recto 50"/>
          <p:cNvCxnSpPr/>
          <p:nvPr/>
        </p:nvCxnSpPr>
        <p:spPr>
          <a:xfrm flipH="1">
            <a:off x="5054582" y="4891928"/>
            <a:ext cx="1071985" cy="1906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H="1">
            <a:off x="5044132" y="5080066"/>
            <a:ext cx="0" cy="14165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52"/>
          <p:cNvCxnSpPr/>
          <p:nvPr/>
        </p:nvCxnSpPr>
        <p:spPr>
          <a:xfrm flipH="1">
            <a:off x="5054581" y="6475890"/>
            <a:ext cx="1772564" cy="10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ector recto 53"/>
          <p:cNvCxnSpPr/>
          <p:nvPr/>
        </p:nvCxnSpPr>
        <p:spPr>
          <a:xfrm flipH="1">
            <a:off x="6999144" y="6472350"/>
            <a:ext cx="216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54"/>
          <p:cNvCxnSpPr/>
          <p:nvPr/>
        </p:nvCxnSpPr>
        <p:spPr>
          <a:xfrm flipH="1">
            <a:off x="7598185" y="6472350"/>
            <a:ext cx="2268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CuadroTexto 55"/>
          <p:cNvSpPr txBox="1"/>
          <p:nvPr/>
        </p:nvSpPr>
        <p:spPr>
          <a:xfrm>
            <a:off x="9446389" y="642955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66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6975662" y="427426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581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7590754" y="5673383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A15A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6665819" y="6621205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A15A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6849472" y="6137363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3AMP</a:t>
            </a:r>
          </a:p>
        </p:txBody>
      </p:sp>
      <p:sp>
        <p:nvSpPr>
          <p:cNvPr id="61" name="CuadroTexto 60"/>
          <p:cNvSpPr txBox="1"/>
          <p:nvPr/>
        </p:nvSpPr>
        <p:spPr>
          <a:xfrm>
            <a:off x="5360339" y="5389173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3AMP</a:t>
            </a:r>
          </a:p>
        </p:txBody>
      </p:sp>
      <p:sp>
        <p:nvSpPr>
          <p:cNvPr id="62" name="CuadroTexto 61"/>
          <p:cNvSpPr txBox="1"/>
          <p:nvPr/>
        </p:nvSpPr>
        <p:spPr>
          <a:xfrm>
            <a:off x="7560461" y="5805207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3AMP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162" y="4298171"/>
            <a:ext cx="1040111" cy="1311732"/>
          </a:xfrm>
          <a:prstGeom prst="rect">
            <a:avLst/>
          </a:prstGeom>
        </p:spPr>
      </p:pic>
      <p:cxnSp>
        <p:nvCxnSpPr>
          <p:cNvPr id="49" name="Conector recto 48"/>
          <p:cNvCxnSpPr/>
          <p:nvPr/>
        </p:nvCxnSpPr>
        <p:spPr>
          <a:xfrm flipH="1">
            <a:off x="6665819" y="5468013"/>
            <a:ext cx="87844" cy="8439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>
            <a:off x="7475937" y="928914"/>
            <a:ext cx="0" cy="35947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 flipH="1">
            <a:off x="7475937" y="928675"/>
            <a:ext cx="12799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ector recto 66"/>
          <p:cNvCxnSpPr/>
          <p:nvPr/>
        </p:nvCxnSpPr>
        <p:spPr>
          <a:xfrm flipH="1">
            <a:off x="9562380" y="1135201"/>
            <a:ext cx="56192" cy="8420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9643173" y="1150172"/>
            <a:ext cx="436952" cy="18324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4" name="Imagen 7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819" y="2852417"/>
            <a:ext cx="464610" cy="454285"/>
          </a:xfrm>
          <a:prstGeom prst="rect">
            <a:avLst/>
          </a:prstGeom>
        </p:spPr>
      </p:pic>
      <p:cxnSp>
        <p:nvCxnSpPr>
          <p:cNvPr id="78" name="Conector recto 77"/>
          <p:cNvCxnSpPr/>
          <p:nvPr/>
        </p:nvCxnSpPr>
        <p:spPr>
          <a:xfrm>
            <a:off x="10099578" y="2966646"/>
            <a:ext cx="90669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>
            <a:off x="10617169" y="3214296"/>
            <a:ext cx="41209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5" name="Imagen 8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794" y="3532101"/>
            <a:ext cx="605792" cy="1102777"/>
          </a:xfrm>
          <a:prstGeom prst="rect">
            <a:avLst/>
          </a:prstGeom>
        </p:spPr>
      </p:pic>
      <p:graphicFrame>
        <p:nvGraphicFramePr>
          <p:cNvPr id="86" name="Tabla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677515"/>
              </p:ext>
            </p:extLst>
          </p:nvPr>
        </p:nvGraphicFramePr>
        <p:xfrm>
          <a:off x="3139211" y="3596760"/>
          <a:ext cx="416560" cy="998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249545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545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545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545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87" name="Conector recto 86"/>
          <p:cNvCxnSpPr/>
          <p:nvPr/>
        </p:nvCxnSpPr>
        <p:spPr>
          <a:xfrm flipH="1">
            <a:off x="3146256" y="3601779"/>
            <a:ext cx="409515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>
            <a:off x="3146255" y="3601779"/>
            <a:ext cx="0" cy="99316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3555771" y="3601779"/>
            <a:ext cx="0" cy="99316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Conector recto 95"/>
          <p:cNvCxnSpPr/>
          <p:nvPr/>
        </p:nvCxnSpPr>
        <p:spPr>
          <a:xfrm flipH="1">
            <a:off x="3146255" y="4594939"/>
            <a:ext cx="409515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Conector recto 102"/>
          <p:cNvCxnSpPr/>
          <p:nvPr/>
        </p:nvCxnSpPr>
        <p:spPr>
          <a:xfrm>
            <a:off x="4543236" y="3420096"/>
            <a:ext cx="0" cy="2216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ector recto 104"/>
          <p:cNvCxnSpPr/>
          <p:nvPr/>
        </p:nvCxnSpPr>
        <p:spPr>
          <a:xfrm flipH="1">
            <a:off x="3682051" y="3420096"/>
            <a:ext cx="87535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Conector recto 107"/>
          <p:cNvCxnSpPr/>
          <p:nvPr/>
        </p:nvCxnSpPr>
        <p:spPr>
          <a:xfrm>
            <a:off x="3682051" y="3420096"/>
            <a:ext cx="0" cy="7825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>
            <a:off x="3967775" y="3723986"/>
            <a:ext cx="0" cy="3219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 flipH="1">
            <a:off x="3967775" y="4026405"/>
            <a:ext cx="23596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Conector recto 126"/>
          <p:cNvCxnSpPr/>
          <p:nvPr/>
        </p:nvCxnSpPr>
        <p:spPr>
          <a:xfrm>
            <a:off x="3780525" y="3944990"/>
            <a:ext cx="0" cy="4528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Conector recto 128"/>
          <p:cNvCxnSpPr/>
          <p:nvPr/>
        </p:nvCxnSpPr>
        <p:spPr>
          <a:xfrm flipH="1">
            <a:off x="3768619" y="4381212"/>
            <a:ext cx="43512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Conector recto 132"/>
          <p:cNvCxnSpPr/>
          <p:nvPr/>
        </p:nvCxnSpPr>
        <p:spPr>
          <a:xfrm>
            <a:off x="3868632" y="3814473"/>
            <a:ext cx="0" cy="6843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Conector recto 134"/>
          <p:cNvCxnSpPr/>
          <p:nvPr/>
        </p:nvCxnSpPr>
        <p:spPr>
          <a:xfrm flipH="1">
            <a:off x="3868632" y="3814473"/>
            <a:ext cx="34109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CuadroTexto 141"/>
          <p:cNvSpPr txBox="1"/>
          <p:nvPr/>
        </p:nvSpPr>
        <p:spPr>
          <a:xfrm>
            <a:off x="7941769" y="-16088"/>
            <a:ext cx="1642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RELAY</a:t>
            </a:r>
          </a:p>
          <a:p>
            <a:r>
              <a:rPr lang="es-MX" dirty="0" smtClean="0"/>
              <a:t>MOTOR</a:t>
            </a:r>
          </a:p>
        </p:txBody>
      </p:sp>
      <p:pic>
        <p:nvPicPr>
          <p:cNvPr id="143" name="Imagen 14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434" y="2781419"/>
            <a:ext cx="903299" cy="974320"/>
          </a:xfrm>
          <a:prstGeom prst="rect">
            <a:avLst/>
          </a:prstGeom>
        </p:spPr>
      </p:pic>
      <p:sp>
        <p:nvSpPr>
          <p:cNvPr id="149" name="Rectángulo 148"/>
          <p:cNvSpPr/>
          <p:nvPr/>
        </p:nvSpPr>
        <p:spPr>
          <a:xfrm>
            <a:off x="7813356" y="3241812"/>
            <a:ext cx="299805" cy="219933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50" name="Conector recto 149"/>
          <p:cNvCxnSpPr>
            <a:stCxn id="149" idx="3"/>
            <a:endCxn id="149" idx="1"/>
          </p:cNvCxnSpPr>
          <p:nvPr/>
        </p:nvCxnSpPr>
        <p:spPr>
          <a:xfrm flipH="1">
            <a:off x="7813356" y="3351779"/>
            <a:ext cx="299805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pic>
        <p:nvPicPr>
          <p:cNvPr id="155" name="Imagen 15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46013" y="3262654"/>
            <a:ext cx="220072" cy="178248"/>
          </a:xfrm>
          <a:prstGeom prst="rect">
            <a:avLst/>
          </a:prstGeom>
        </p:spPr>
      </p:pic>
      <p:cxnSp>
        <p:nvCxnSpPr>
          <p:cNvPr id="162" name="Conector recto 161"/>
          <p:cNvCxnSpPr/>
          <p:nvPr/>
        </p:nvCxnSpPr>
        <p:spPr>
          <a:xfrm>
            <a:off x="2942037" y="3348676"/>
            <a:ext cx="0" cy="4070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Conector recto 165"/>
          <p:cNvCxnSpPr/>
          <p:nvPr/>
        </p:nvCxnSpPr>
        <p:spPr>
          <a:xfrm flipH="1">
            <a:off x="2933700" y="3749894"/>
            <a:ext cx="23596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7" name="CuadroTexto 166"/>
          <p:cNvSpPr txBox="1"/>
          <p:nvPr/>
        </p:nvSpPr>
        <p:spPr>
          <a:xfrm>
            <a:off x="2885029" y="332567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585</a:t>
            </a:r>
          </a:p>
        </p:txBody>
      </p:sp>
      <p:pic>
        <p:nvPicPr>
          <p:cNvPr id="170" name="Imagen 16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1605" y="3230704"/>
            <a:ext cx="327734" cy="385571"/>
          </a:xfrm>
          <a:prstGeom prst="rect">
            <a:avLst/>
          </a:prstGeom>
        </p:spPr>
      </p:pic>
      <p:cxnSp>
        <p:nvCxnSpPr>
          <p:cNvPr id="171" name="Conector recto 170"/>
          <p:cNvCxnSpPr/>
          <p:nvPr/>
        </p:nvCxnSpPr>
        <p:spPr>
          <a:xfrm>
            <a:off x="9131686" y="3101075"/>
            <a:ext cx="6446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Conector recto 172"/>
          <p:cNvCxnSpPr/>
          <p:nvPr/>
        </p:nvCxnSpPr>
        <p:spPr>
          <a:xfrm flipH="1" flipV="1">
            <a:off x="9762861" y="3097195"/>
            <a:ext cx="0" cy="2514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Rectángulo 175"/>
          <p:cNvSpPr/>
          <p:nvPr/>
        </p:nvSpPr>
        <p:spPr>
          <a:xfrm>
            <a:off x="1958483" y="5251616"/>
            <a:ext cx="325532" cy="120995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77" name="Imagen 17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450686" y="5183157"/>
            <a:ext cx="396265" cy="426746"/>
          </a:xfrm>
          <a:prstGeom prst="rect">
            <a:avLst/>
          </a:prstGeom>
        </p:spPr>
      </p:pic>
      <p:sp>
        <p:nvSpPr>
          <p:cNvPr id="178" name="CuadroTexto 177"/>
          <p:cNvSpPr txBox="1"/>
          <p:nvPr/>
        </p:nvSpPr>
        <p:spPr>
          <a:xfrm>
            <a:off x="2491351" y="5302859"/>
            <a:ext cx="33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5</a:t>
            </a:r>
            <a:endParaRPr lang="es-MX" sz="1600" dirty="0" smtClean="0"/>
          </a:p>
        </p:txBody>
      </p:sp>
      <p:sp>
        <p:nvSpPr>
          <p:cNvPr id="181" name="Rectángulo 180"/>
          <p:cNvSpPr/>
          <p:nvPr/>
        </p:nvSpPr>
        <p:spPr>
          <a:xfrm>
            <a:off x="1565431" y="6463748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BARRA DE ALIMENTACION</a:t>
            </a:r>
            <a:endParaRPr lang="es-MX" sz="1000" dirty="0"/>
          </a:p>
        </p:txBody>
      </p:sp>
      <p:cxnSp>
        <p:nvCxnSpPr>
          <p:cNvPr id="182" name="Conector recto 181"/>
          <p:cNvCxnSpPr>
            <a:stCxn id="186" idx="0"/>
            <a:endCxn id="184" idx="6"/>
          </p:cNvCxnSpPr>
          <p:nvPr/>
        </p:nvCxnSpPr>
        <p:spPr>
          <a:xfrm flipH="1" flipV="1">
            <a:off x="3843455" y="5783029"/>
            <a:ext cx="363357" cy="945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3" name="CuadroTexto 182"/>
          <p:cNvSpPr txBox="1"/>
          <p:nvPr/>
        </p:nvSpPr>
        <p:spPr>
          <a:xfrm>
            <a:off x="3669247" y="5556798"/>
            <a:ext cx="2564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C</a:t>
            </a:r>
          </a:p>
        </p:txBody>
      </p:sp>
      <p:sp>
        <p:nvSpPr>
          <p:cNvPr id="184" name="Conector 183"/>
          <p:cNvSpPr/>
          <p:nvPr/>
        </p:nvSpPr>
        <p:spPr>
          <a:xfrm>
            <a:off x="3759635" y="5743601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85" name="Triángulo isósceles 184"/>
          <p:cNvSpPr/>
          <p:nvPr/>
        </p:nvSpPr>
        <p:spPr>
          <a:xfrm rot="10800000">
            <a:off x="4079868" y="5577617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6" name="Triángulo isósceles 185"/>
          <p:cNvSpPr/>
          <p:nvPr/>
        </p:nvSpPr>
        <p:spPr>
          <a:xfrm>
            <a:off x="4079868" y="5877557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7" name="CuadroTexto 186"/>
          <p:cNvSpPr txBox="1"/>
          <p:nvPr/>
        </p:nvSpPr>
        <p:spPr>
          <a:xfrm>
            <a:off x="4036923" y="5935859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NC</a:t>
            </a:r>
          </a:p>
        </p:txBody>
      </p:sp>
      <p:sp>
        <p:nvSpPr>
          <p:cNvPr id="188" name="CuadroTexto 187"/>
          <p:cNvSpPr txBox="1"/>
          <p:nvPr/>
        </p:nvSpPr>
        <p:spPr>
          <a:xfrm>
            <a:off x="4025133" y="5356954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</a:t>
            </a:r>
          </a:p>
        </p:txBody>
      </p:sp>
      <p:cxnSp>
        <p:nvCxnSpPr>
          <p:cNvPr id="179" name="Conector recto 178"/>
          <p:cNvCxnSpPr/>
          <p:nvPr/>
        </p:nvCxnSpPr>
        <p:spPr>
          <a:xfrm flipH="1">
            <a:off x="2284016" y="5598860"/>
            <a:ext cx="1992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95" name="Tabla 1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777005"/>
              </p:ext>
            </p:extLst>
          </p:nvPr>
        </p:nvGraphicFramePr>
        <p:xfrm>
          <a:off x="3058796" y="5490545"/>
          <a:ext cx="416560" cy="748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249545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545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545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96" name="Conector recto 195"/>
          <p:cNvCxnSpPr/>
          <p:nvPr/>
        </p:nvCxnSpPr>
        <p:spPr>
          <a:xfrm flipH="1">
            <a:off x="3065841" y="5495564"/>
            <a:ext cx="409515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Conector recto 196"/>
          <p:cNvCxnSpPr/>
          <p:nvPr/>
        </p:nvCxnSpPr>
        <p:spPr>
          <a:xfrm>
            <a:off x="3065840" y="5495564"/>
            <a:ext cx="0" cy="76358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Conector recto 197"/>
          <p:cNvCxnSpPr/>
          <p:nvPr/>
        </p:nvCxnSpPr>
        <p:spPr>
          <a:xfrm>
            <a:off x="3475356" y="5495564"/>
            <a:ext cx="0" cy="76358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Conector recto 198"/>
          <p:cNvCxnSpPr/>
          <p:nvPr/>
        </p:nvCxnSpPr>
        <p:spPr>
          <a:xfrm flipH="1">
            <a:off x="3048070" y="6259152"/>
            <a:ext cx="409515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Conector recto 202"/>
          <p:cNvCxnSpPr/>
          <p:nvPr/>
        </p:nvCxnSpPr>
        <p:spPr>
          <a:xfrm>
            <a:off x="2830176" y="5558635"/>
            <a:ext cx="0" cy="3379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Conector recto 208"/>
          <p:cNvCxnSpPr>
            <a:stCxn id="184" idx="4"/>
          </p:cNvCxnSpPr>
          <p:nvPr/>
        </p:nvCxnSpPr>
        <p:spPr>
          <a:xfrm flipH="1">
            <a:off x="3800474" y="5822456"/>
            <a:ext cx="1071" cy="719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" name="Conector recto 213"/>
          <p:cNvCxnSpPr/>
          <p:nvPr/>
        </p:nvCxnSpPr>
        <p:spPr>
          <a:xfrm flipH="1">
            <a:off x="3475357" y="5609903"/>
            <a:ext cx="63706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Conector recto 216"/>
          <p:cNvCxnSpPr/>
          <p:nvPr/>
        </p:nvCxnSpPr>
        <p:spPr>
          <a:xfrm flipH="1">
            <a:off x="879074" y="4509000"/>
            <a:ext cx="4772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>
            <a:off x="1356360" y="4508993"/>
            <a:ext cx="0" cy="5710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Conector recto 220"/>
          <p:cNvCxnSpPr/>
          <p:nvPr/>
        </p:nvCxnSpPr>
        <p:spPr>
          <a:xfrm flipH="1">
            <a:off x="1356361" y="5069306"/>
            <a:ext cx="163067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>
            <a:off x="2987040" y="5069306"/>
            <a:ext cx="0" cy="5295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Conector recto 225"/>
          <p:cNvCxnSpPr/>
          <p:nvPr/>
        </p:nvCxnSpPr>
        <p:spPr>
          <a:xfrm>
            <a:off x="2966992" y="5609903"/>
            <a:ext cx="9884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0" name="CuadroTexto 229"/>
          <p:cNvSpPr txBox="1"/>
          <p:nvPr/>
        </p:nvSpPr>
        <p:spPr>
          <a:xfrm>
            <a:off x="1285133" y="483908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31</a:t>
            </a:r>
          </a:p>
        </p:txBody>
      </p:sp>
      <p:sp>
        <p:nvSpPr>
          <p:cNvPr id="231" name="CuadroTexto 230"/>
          <p:cNvSpPr txBox="1"/>
          <p:nvPr/>
        </p:nvSpPr>
        <p:spPr>
          <a:xfrm>
            <a:off x="2929918" y="5191014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31</a:t>
            </a:r>
          </a:p>
        </p:txBody>
      </p:sp>
      <p:sp>
        <p:nvSpPr>
          <p:cNvPr id="232" name="Rectángulo 231"/>
          <p:cNvSpPr/>
          <p:nvPr/>
        </p:nvSpPr>
        <p:spPr>
          <a:xfrm flipH="1">
            <a:off x="837324" y="574303"/>
            <a:ext cx="1121159" cy="9082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3" name="CuadroTexto 232"/>
          <p:cNvSpPr txBox="1"/>
          <p:nvPr/>
        </p:nvSpPr>
        <p:spPr>
          <a:xfrm>
            <a:off x="775674" y="499765"/>
            <a:ext cx="12636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LOW RPM WARNING UNIT</a:t>
            </a:r>
          </a:p>
        </p:txBody>
      </p:sp>
      <p:cxnSp>
        <p:nvCxnSpPr>
          <p:cNvPr id="234" name="Conector recto 233"/>
          <p:cNvCxnSpPr/>
          <p:nvPr/>
        </p:nvCxnSpPr>
        <p:spPr>
          <a:xfrm flipH="1">
            <a:off x="2131532" y="1174947"/>
            <a:ext cx="52630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" name="CuadroTexto 234"/>
          <p:cNvSpPr txBox="1"/>
          <p:nvPr/>
        </p:nvSpPr>
        <p:spPr>
          <a:xfrm>
            <a:off x="2134642" y="966181"/>
            <a:ext cx="432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633</a:t>
            </a:r>
          </a:p>
        </p:txBody>
      </p:sp>
      <p:sp>
        <p:nvSpPr>
          <p:cNvPr id="236" name="CuadroTexto 235"/>
          <p:cNvSpPr txBox="1"/>
          <p:nvPr/>
        </p:nvSpPr>
        <p:spPr>
          <a:xfrm>
            <a:off x="2131531" y="637754"/>
            <a:ext cx="432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634</a:t>
            </a:r>
          </a:p>
        </p:txBody>
      </p:sp>
      <p:cxnSp>
        <p:nvCxnSpPr>
          <p:cNvPr id="237" name="Conector recto 236"/>
          <p:cNvCxnSpPr/>
          <p:nvPr/>
        </p:nvCxnSpPr>
        <p:spPr>
          <a:xfrm flipH="1">
            <a:off x="2203426" y="851884"/>
            <a:ext cx="36010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0" name="Rectángulo 239"/>
          <p:cNvSpPr/>
          <p:nvPr/>
        </p:nvSpPr>
        <p:spPr>
          <a:xfrm>
            <a:off x="1966478" y="703844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1" name="Rectángulo 240"/>
          <p:cNvSpPr/>
          <p:nvPr/>
        </p:nvSpPr>
        <p:spPr>
          <a:xfrm>
            <a:off x="1966478" y="1018259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2" name="CuadroTexto 241"/>
          <p:cNvSpPr txBox="1"/>
          <p:nvPr/>
        </p:nvSpPr>
        <p:spPr>
          <a:xfrm>
            <a:off x="1913661" y="703991"/>
            <a:ext cx="349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10</a:t>
            </a:r>
          </a:p>
        </p:txBody>
      </p:sp>
      <p:sp>
        <p:nvSpPr>
          <p:cNvPr id="243" name="CuadroTexto 242"/>
          <p:cNvSpPr txBox="1"/>
          <p:nvPr/>
        </p:nvSpPr>
        <p:spPr>
          <a:xfrm>
            <a:off x="1919886" y="1019763"/>
            <a:ext cx="349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11</a:t>
            </a:r>
          </a:p>
        </p:txBody>
      </p:sp>
      <p:cxnSp>
        <p:nvCxnSpPr>
          <p:cNvPr id="244" name="Conector recto de flecha 243"/>
          <p:cNvCxnSpPr/>
          <p:nvPr/>
        </p:nvCxnSpPr>
        <p:spPr>
          <a:xfrm flipH="1">
            <a:off x="843584" y="4354134"/>
            <a:ext cx="355857" cy="1660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2044520" y="1515428"/>
            <a:ext cx="0" cy="28737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Conector recto 248"/>
          <p:cNvCxnSpPr/>
          <p:nvPr/>
        </p:nvCxnSpPr>
        <p:spPr>
          <a:xfrm flipH="1">
            <a:off x="1171533" y="4368844"/>
            <a:ext cx="8834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4" name="CuadroTexto 253"/>
          <p:cNvSpPr txBox="1"/>
          <p:nvPr/>
        </p:nvSpPr>
        <p:spPr>
          <a:xfrm>
            <a:off x="3926815" y="4540038"/>
            <a:ext cx="1008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MASTER RELAY</a:t>
            </a:r>
          </a:p>
        </p:txBody>
      </p:sp>
      <p:cxnSp>
        <p:nvCxnSpPr>
          <p:cNvPr id="255" name="Conector recto 254"/>
          <p:cNvCxnSpPr/>
          <p:nvPr/>
        </p:nvCxnSpPr>
        <p:spPr>
          <a:xfrm>
            <a:off x="2662073" y="1168994"/>
            <a:ext cx="0" cy="28016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Conector recto 256"/>
          <p:cNvCxnSpPr/>
          <p:nvPr/>
        </p:nvCxnSpPr>
        <p:spPr>
          <a:xfrm flipH="1">
            <a:off x="2657838" y="3980277"/>
            <a:ext cx="48841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1" name="Rectángulo 260"/>
          <p:cNvSpPr/>
          <p:nvPr/>
        </p:nvSpPr>
        <p:spPr>
          <a:xfrm>
            <a:off x="1171533" y="5246498"/>
            <a:ext cx="325532" cy="120995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62" name="Conector recto 261"/>
          <p:cNvCxnSpPr/>
          <p:nvPr/>
        </p:nvCxnSpPr>
        <p:spPr>
          <a:xfrm flipH="1">
            <a:off x="2383636" y="4219501"/>
            <a:ext cx="75230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2383636" y="4201624"/>
            <a:ext cx="0" cy="5465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 flipH="1">
            <a:off x="947131" y="4748181"/>
            <a:ext cx="144247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>
            <a:off x="963804" y="4741792"/>
            <a:ext cx="0" cy="7485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 flipH="1">
            <a:off x="947131" y="5490368"/>
            <a:ext cx="21751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3" name="CuadroTexto 272"/>
          <p:cNvSpPr txBox="1"/>
          <p:nvPr/>
        </p:nvSpPr>
        <p:spPr>
          <a:xfrm>
            <a:off x="2775300" y="3992717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176</a:t>
            </a:r>
          </a:p>
        </p:txBody>
      </p:sp>
      <p:sp>
        <p:nvSpPr>
          <p:cNvPr id="274" name="CuadroTexto 273"/>
          <p:cNvSpPr txBox="1"/>
          <p:nvPr/>
        </p:nvSpPr>
        <p:spPr>
          <a:xfrm>
            <a:off x="596073" y="5294739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176</a:t>
            </a:r>
          </a:p>
        </p:txBody>
      </p:sp>
      <p:cxnSp>
        <p:nvCxnSpPr>
          <p:cNvPr id="275" name="Conector recto 274"/>
          <p:cNvCxnSpPr/>
          <p:nvPr/>
        </p:nvCxnSpPr>
        <p:spPr>
          <a:xfrm flipH="1">
            <a:off x="2284015" y="4474902"/>
            <a:ext cx="343890" cy="112571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 flipH="1">
            <a:off x="2610887" y="4483605"/>
            <a:ext cx="53536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1" name="CuadroTexto 280"/>
          <p:cNvSpPr txBox="1"/>
          <p:nvPr/>
        </p:nvSpPr>
        <p:spPr>
          <a:xfrm>
            <a:off x="2850791" y="4261721"/>
            <a:ext cx="352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29</a:t>
            </a:r>
          </a:p>
        </p:txBody>
      </p:sp>
      <p:sp>
        <p:nvSpPr>
          <p:cNvPr id="282" name="CuadroTexto 281"/>
          <p:cNvSpPr txBox="1"/>
          <p:nvPr/>
        </p:nvSpPr>
        <p:spPr>
          <a:xfrm>
            <a:off x="2223115" y="5596288"/>
            <a:ext cx="432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470</a:t>
            </a:r>
          </a:p>
        </p:txBody>
      </p:sp>
      <p:sp>
        <p:nvSpPr>
          <p:cNvPr id="283" name="CuadroTexto 282"/>
          <p:cNvSpPr txBox="1"/>
          <p:nvPr/>
        </p:nvSpPr>
        <p:spPr>
          <a:xfrm>
            <a:off x="1358456" y="4146438"/>
            <a:ext cx="432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634</a:t>
            </a:r>
          </a:p>
        </p:txBody>
      </p:sp>
      <p:sp>
        <p:nvSpPr>
          <p:cNvPr id="284" name="CuadroTexto 283"/>
          <p:cNvSpPr txBox="1"/>
          <p:nvPr/>
        </p:nvSpPr>
        <p:spPr>
          <a:xfrm>
            <a:off x="2786048" y="3751341"/>
            <a:ext cx="432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633</a:t>
            </a:r>
          </a:p>
        </p:txBody>
      </p:sp>
      <p:cxnSp>
        <p:nvCxnSpPr>
          <p:cNvPr id="285" name="Conector recto 284"/>
          <p:cNvCxnSpPr/>
          <p:nvPr/>
        </p:nvCxnSpPr>
        <p:spPr>
          <a:xfrm flipH="1">
            <a:off x="4557405" y="3878834"/>
            <a:ext cx="267625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7222503" y="1369628"/>
            <a:ext cx="0" cy="25092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 flipH="1">
            <a:off x="7214029" y="1369628"/>
            <a:ext cx="154912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1" name="CuadroTexto 290"/>
          <p:cNvSpPr txBox="1"/>
          <p:nvPr/>
        </p:nvSpPr>
        <p:spPr>
          <a:xfrm>
            <a:off x="8285191" y="1156337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582</a:t>
            </a:r>
          </a:p>
        </p:txBody>
      </p:sp>
      <p:sp>
        <p:nvSpPr>
          <p:cNvPr id="292" name="CuadroTexto 291"/>
          <p:cNvSpPr txBox="1"/>
          <p:nvPr/>
        </p:nvSpPr>
        <p:spPr>
          <a:xfrm>
            <a:off x="4586124" y="3667611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582</a:t>
            </a:r>
          </a:p>
        </p:txBody>
      </p:sp>
      <p:cxnSp>
        <p:nvCxnSpPr>
          <p:cNvPr id="294" name="Conector recto 293"/>
          <p:cNvCxnSpPr/>
          <p:nvPr/>
        </p:nvCxnSpPr>
        <p:spPr>
          <a:xfrm flipH="1" flipV="1">
            <a:off x="9626389" y="4487148"/>
            <a:ext cx="4731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 flipH="1" flipV="1">
            <a:off x="10709224" y="4474902"/>
            <a:ext cx="4731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0" name="CuadroTexto 309"/>
          <p:cNvSpPr txBox="1"/>
          <p:nvPr/>
        </p:nvSpPr>
        <p:spPr>
          <a:xfrm>
            <a:off x="8298470" y="70687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581</a:t>
            </a:r>
          </a:p>
        </p:txBody>
      </p:sp>
      <p:sp>
        <p:nvSpPr>
          <p:cNvPr id="318" name="CuadroTexto 317"/>
          <p:cNvSpPr txBox="1"/>
          <p:nvPr/>
        </p:nvSpPr>
        <p:spPr>
          <a:xfrm>
            <a:off x="7802370" y="3020365"/>
            <a:ext cx="705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1N4005</a:t>
            </a:r>
          </a:p>
        </p:txBody>
      </p:sp>
      <p:sp>
        <p:nvSpPr>
          <p:cNvPr id="319" name="Rectángulo 318"/>
          <p:cNvSpPr/>
          <p:nvPr/>
        </p:nvSpPr>
        <p:spPr>
          <a:xfrm>
            <a:off x="4981323" y="3768867"/>
            <a:ext cx="299805" cy="219933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20" name="Conector recto 319"/>
          <p:cNvCxnSpPr>
            <a:stCxn id="319" idx="3"/>
            <a:endCxn id="319" idx="1"/>
          </p:cNvCxnSpPr>
          <p:nvPr/>
        </p:nvCxnSpPr>
        <p:spPr>
          <a:xfrm flipH="1">
            <a:off x="4981323" y="3878834"/>
            <a:ext cx="299805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164" name="Rectángulo 163"/>
          <p:cNvSpPr/>
          <p:nvPr/>
        </p:nvSpPr>
        <p:spPr>
          <a:xfrm>
            <a:off x="4847426" y="1783224"/>
            <a:ext cx="679012" cy="336338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5" name="Conector 164"/>
          <p:cNvSpPr/>
          <p:nvPr/>
        </p:nvSpPr>
        <p:spPr>
          <a:xfrm>
            <a:off x="4946478" y="1843452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68" name="Conector 167"/>
          <p:cNvSpPr/>
          <p:nvPr/>
        </p:nvSpPr>
        <p:spPr>
          <a:xfrm>
            <a:off x="5372163" y="1843452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169" name="Conector recto 168"/>
          <p:cNvCxnSpPr/>
          <p:nvPr/>
        </p:nvCxnSpPr>
        <p:spPr>
          <a:xfrm>
            <a:off x="4988388" y="1706225"/>
            <a:ext cx="0" cy="1458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Conector recto 171"/>
          <p:cNvCxnSpPr/>
          <p:nvPr/>
        </p:nvCxnSpPr>
        <p:spPr>
          <a:xfrm>
            <a:off x="5414073" y="1380782"/>
            <a:ext cx="0" cy="4713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4" name="Imagen 17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07319" y="1745364"/>
            <a:ext cx="685170" cy="541506"/>
          </a:xfrm>
          <a:prstGeom prst="rect">
            <a:avLst/>
          </a:prstGeom>
        </p:spPr>
      </p:pic>
      <p:sp>
        <p:nvSpPr>
          <p:cNvPr id="175" name="CuadroTexto 174"/>
          <p:cNvSpPr txBox="1"/>
          <p:nvPr/>
        </p:nvSpPr>
        <p:spPr>
          <a:xfrm>
            <a:off x="6017695" y="1706225"/>
            <a:ext cx="882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RET. SW.</a:t>
            </a:r>
          </a:p>
        </p:txBody>
      </p:sp>
      <p:sp>
        <p:nvSpPr>
          <p:cNvPr id="180" name="CuadroTexto 179"/>
          <p:cNvSpPr txBox="1"/>
          <p:nvPr/>
        </p:nvSpPr>
        <p:spPr>
          <a:xfrm>
            <a:off x="4798911" y="1844262"/>
            <a:ext cx="4347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BO</a:t>
            </a:r>
          </a:p>
        </p:txBody>
      </p:sp>
      <p:sp>
        <p:nvSpPr>
          <p:cNvPr id="189" name="CuadroTexto 188"/>
          <p:cNvSpPr txBox="1"/>
          <p:nvPr/>
        </p:nvSpPr>
        <p:spPr>
          <a:xfrm>
            <a:off x="5244774" y="1844551"/>
            <a:ext cx="373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IN</a:t>
            </a:r>
          </a:p>
        </p:txBody>
      </p:sp>
      <p:sp>
        <p:nvSpPr>
          <p:cNvPr id="190" name="CuadroTexto 189"/>
          <p:cNvSpPr txBox="1"/>
          <p:nvPr/>
        </p:nvSpPr>
        <p:spPr>
          <a:xfrm>
            <a:off x="4805560" y="2066219"/>
            <a:ext cx="1039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STARTING VIBRATOR</a:t>
            </a:r>
          </a:p>
        </p:txBody>
      </p:sp>
      <p:cxnSp>
        <p:nvCxnSpPr>
          <p:cNvPr id="191" name="Conector recto 190"/>
          <p:cNvCxnSpPr/>
          <p:nvPr/>
        </p:nvCxnSpPr>
        <p:spPr>
          <a:xfrm flipH="1">
            <a:off x="3701976" y="2687931"/>
            <a:ext cx="75578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Conector recto 191"/>
          <p:cNvCxnSpPr/>
          <p:nvPr/>
        </p:nvCxnSpPr>
        <p:spPr>
          <a:xfrm>
            <a:off x="4457760" y="1699773"/>
            <a:ext cx="0" cy="100429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Conector recto 192"/>
          <p:cNvCxnSpPr/>
          <p:nvPr/>
        </p:nvCxnSpPr>
        <p:spPr>
          <a:xfrm flipH="1">
            <a:off x="4434238" y="1699773"/>
            <a:ext cx="5541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Conector recto 199"/>
          <p:cNvCxnSpPr/>
          <p:nvPr/>
        </p:nvCxnSpPr>
        <p:spPr>
          <a:xfrm flipH="1">
            <a:off x="2024538" y="1527188"/>
            <a:ext cx="53899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Conector recto 200"/>
          <p:cNvCxnSpPr/>
          <p:nvPr/>
        </p:nvCxnSpPr>
        <p:spPr>
          <a:xfrm>
            <a:off x="2563531" y="851884"/>
            <a:ext cx="0" cy="6753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99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ítulo 1"/>
          <p:cNvSpPr>
            <a:spLocks noGrp="1"/>
          </p:cNvSpPr>
          <p:nvPr>
            <p:ph type="title"/>
          </p:nvPr>
        </p:nvSpPr>
        <p:spPr>
          <a:xfrm>
            <a:off x="0" y="-24766"/>
            <a:ext cx="2743200" cy="1325563"/>
          </a:xfrm>
        </p:spPr>
        <p:txBody>
          <a:bodyPr/>
          <a:lstStyle/>
          <a:p>
            <a:r>
              <a:rPr lang="es-MX" dirty="0" smtClean="0"/>
              <a:t>IMAGENES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880" y="4243262"/>
            <a:ext cx="721988" cy="84939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4559" y="4434598"/>
            <a:ext cx="590550" cy="4667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9820" y="838911"/>
            <a:ext cx="809625" cy="382905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97371" y="1611071"/>
            <a:ext cx="396265" cy="42674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8093" y="2037817"/>
            <a:ext cx="971550" cy="173355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8296" y="1667023"/>
            <a:ext cx="1341326" cy="108641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26210" y="1657214"/>
            <a:ext cx="1656029" cy="269711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322" y="3467716"/>
            <a:ext cx="2384300" cy="324988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811" y="5225884"/>
            <a:ext cx="836807" cy="985941"/>
          </a:xfrm>
          <a:prstGeom prst="rect">
            <a:avLst/>
          </a:prstGeom>
        </p:spPr>
      </p:pic>
      <p:sp>
        <p:nvSpPr>
          <p:cNvPr id="14" name="Conector 13"/>
          <p:cNvSpPr/>
          <p:nvPr/>
        </p:nvSpPr>
        <p:spPr>
          <a:xfrm>
            <a:off x="6015875" y="1747009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200" y="838911"/>
            <a:ext cx="666843" cy="1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98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3924300" cy="1325563"/>
          </a:xfrm>
        </p:spPr>
        <p:txBody>
          <a:bodyPr/>
          <a:lstStyle/>
          <a:p>
            <a:r>
              <a:rPr lang="es-MX" dirty="0" smtClean="0"/>
              <a:t>Modelos hechos</a:t>
            </a:r>
            <a:endParaRPr lang="es-MX" dirty="0"/>
          </a:p>
        </p:txBody>
      </p:sp>
      <p:cxnSp>
        <p:nvCxnSpPr>
          <p:cNvPr id="4" name="Conector recto 3"/>
          <p:cNvCxnSpPr/>
          <p:nvPr/>
        </p:nvCxnSpPr>
        <p:spPr>
          <a:xfrm flipH="1">
            <a:off x="707836" y="1578464"/>
            <a:ext cx="943163" cy="75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 flipH="1">
            <a:off x="707836" y="3276600"/>
            <a:ext cx="943163" cy="75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 flipV="1">
            <a:off x="707836" y="1578464"/>
            <a:ext cx="0" cy="16981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recto 6"/>
          <p:cNvCxnSpPr>
            <a:stCxn id="9" idx="2"/>
          </p:cNvCxnSpPr>
          <p:nvPr/>
        </p:nvCxnSpPr>
        <p:spPr>
          <a:xfrm flipH="1" flipV="1">
            <a:off x="1638339" y="1568905"/>
            <a:ext cx="734" cy="6502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/>
          <p:cNvCxnSpPr>
            <a:endCxn id="9" idx="0"/>
          </p:cNvCxnSpPr>
          <p:nvPr/>
        </p:nvCxnSpPr>
        <p:spPr>
          <a:xfrm flipV="1">
            <a:off x="1638339" y="2742877"/>
            <a:ext cx="1084" cy="5412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Arco 8"/>
          <p:cNvSpPr/>
          <p:nvPr/>
        </p:nvSpPr>
        <p:spPr>
          <a:xfrm rot="10569782">
            <a:off x="1284449" y="2219559"/>
            <a:ext cx="696830" cy="523300"/>
          </a:xfrm>
          <a:prstGeom prst="arc">
            <a:avLst>
              <a:gd name="adj1" fmla="val 16344067"/>
              <a:gd name="adj2" fmla="val 5711664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Arco 9"/>
          <p:cNvSpPr/>
          <p:nvPr/>
        </p:nvSpPr>
        <p:spPr>
          <a:xfrm rot="16021561">
            <a:off x="2512500" y="2042288"/>
            <a:ext cx="832228" cy="550637"/>
          </a:xfrm>
          <a:prstGeom prst="arc">
            <a:avLst>
              <a:gd name="adj1" fmla="val 16200000"/>
              <a:gd name="adj2" fmla="val 5711664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2928614" y="1700609"/>
            <a:ext cx="0" cy="1871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H="1">
            <a:off x="2669918" y="1700609"/>
            <a:ext cx="51739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Imagen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812" y="3942447"/>
            <a:ext cx="907556" cy="1067713"/>
          </a:xfrm>
          <a:prstGeom prst="rect">
            <a:avLst/>
          </a:prstGeom>
        </p:spPr>
      </p:pic>
      <p:sp>
        <p:nvSpPr>
          <p:cNvPr id="31" name="Arco 30"/>
          <p:cNvSpPr/>
          <p:nvPr/>
        </p:nvSpPr>
        <p:spPr>
          <a:xfrm rot="5400000">
            <a:off x="4110485" y="1581839"/>
            <a:ext cx="832228" cy="550637"/>
          </a:xfrm>
          <a:prstGeom prst="arc">
            <a:avLst>
              <a:gd name="adj1" fmla="val 16200000"/>
              <a:gd name="adj2" fmla="val 5711664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2" name="Conector recto 31"/>
          <p:cNvCxnSpPr/>
          <p:nvPr/>
        </p:nvCxnSpPr>
        <p:spPr>
          <a:xfrm flipH="1">
            <a:off x="4251280" y="1857157"/>
            <a:ext cx="5694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ector 2"/>
          <p:cNvSpPr/>
          <p:nvPr/>
        </p:nvSpPr>
        <p:spPr>
          <a:xfrm>
            <a:off x="4368800" y="3467100"/>
            <a:ext cx="1752210" cy="1701800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6" name="Conector recto 15"/>
          <p:cNvCxnSpPr/>
          <p:nvPr/>
        </p:nvCxnSpPr>
        <p:spPr>
          <a:xfrm flipH="1">
            <a:off x="5798851" y="3013509"/>
            <a:ext cx="957549" cy="175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6756401" y="2578100"/>
            <a:ext cx="634999" cy="43540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7391400" y="3031057"/>
            <a:ext cx="957549" cy="175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Conector 20"/>
          <p:cNvSpPr/>
          <p:nvPr/>
        </p:nvSpPr>
        <p:spPr>
          <a:xfrm>
            <a:off x="7349490" y="3007918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2" name="Conector 21"/>
          <p:cNvSpPr/>
          <p:nvPr/>
        </p:nvSpPr>
        <p:spPr>
          <a:xfrm>
            <a:off x="7349490" y="2539932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3" name="Conector 22"/>
          <p:cNvSpPr/>
          <p:nvPr/>
        </p:nvSpPr>
        <p:spPr>
          <a:xfrm>
            <a:off x="6714490" y="2968490"/>
            <a:ext cx="83820" cy="78855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aphicFrame>
        <p:nvGraphicFramePr>
          <p:cNvPr id="24" name="Tab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550411"/>
              </p:ext>
            </p:extLst>
          </p:nvPr>
        </p:nvGraphicFramePr>
        <p:xfrm>
          <a:off x="2413370" y="2008945"/>
          <a:ext cx="1119886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943"/>
                <a:gridCol w="559943"/>
              </a:tblGrid>
              <a:tr h="33298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87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7005" y="3609523"/>
            <a:ext cx="1539771" cy="665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33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735" y="821633"/>
            <a:ext cx="3245985" cy="125904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1199549" y="1077709"/>
            <a:ext cx="717413" cy="844017"/>
          </a:xfrm>
          <a:prstGeom prst="rect">
            <a:avLst/>
          </a:prstGeom>
        </p:spPr>
      </p:pic>
      <p:sp>
        <p:nvSpPr>
          <p:cNvPr id="6" name="Conector 5"/>
          <p:cNvSpPr/>
          <p:nvPr/>
        </p:nvSpPr>
        <p:spPr>
          <a:xfrm>
            <a:off x="9814445" y="809876"/>
            <a:ext cx="1350004" cy="1384370"/>
          </a:xfrm>
          <a:prstGeom prst="flowChartConnector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0008548" y="1299663"/>
            <a:ext cx="18829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MOTOR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417" y="821633"/>
            <a:ext cx="1118912" cy="1411110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>
            <a:off x="9588137" y="1168994"/>
            <a:ext cx="627017" cy="1574206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3474720" y="2743200"/>
            <a:ext cx="671254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3474720" y="1565288"/>
            <a:ext cx="0" cy="117791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H="1">
            <a:off x="6830992" y="1398634"/>
            <a:ext cx="186942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6854784" y="1398634"/>
            <a:ext cx="0" cy="375584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8412835" y="2438047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591</a:t>
            </a:r>
          </a:p>
        </p:txBody>
      </p:sp>
      <p:cxnSp>
        <p:nvCxnSpPr>
          <p:cNvPr id="31" name="Conector recto 30"/>
          <p:cNvCxnSpPr/>
          <p:nvPr/>
        </p:nvCxnSpPr>
        <p:spPr>
          <a:xfrm flipH="1">
            <a:off x="6280068" y="1080094"/>
            <a:ext cx="244414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6280068" y="1080094"/>
            <a:ext cx="0" cy="384474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8078585" y="797048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581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7502139" y="1400190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582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97700" y="3619500"/>
            <a:ext cx="1080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MASTER RADIO RELAY</a:t>
            </a:r>
            <a:endParaRPr lang="es-MX" dirty="0"/>
          </a:p>
        </p:txBody>
      </p:sp>
      <p:sp>
        <p:nvSpPr>
          <p:cNvPr id="38" name="CuadroTexto 37"/>
          <p:cNvSpPr txBox="1"/>
          <p:nvPr/>
        </p:nvSpPr>
        <p:spPr>
          <a:xfrm>
            <a:off x="5118100" y="3510853"/>
            <a:ext cx="1273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BATERIA TRASERA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657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712095" y="1219762"/>
            <a:ext cx="581974" cy="68467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38" y="1415428"/>
            <a:ext cx="2509362" cy="121711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850" y="1064700"/>
            <a:ext cx="1320800" cy="1424647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9131300" y="1516380"/>
            <a:ext cx="59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1586083" y="1874520"/>
            <a:ext cx="622441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8194" y="3701355"/>
            <a:ext cx="1539771" cy="665847"/>
          </a:xfrm>
          <a:prstGeom prst="rect">
            <a:avLst/>
          </a:prstGeom>
        </p:spPr>
      </p:pic>
      <p:cxnSp>
        <p:nvCxnSpPr>
          <p:cNvPr id="24" name="Conector recto 23"/>
          <p:cNvCxnSpPr/>
          <p:nvPr/>
        </p:nvCxnSpPr>
        <p:spPr>
          <a:xfrm>
            <a:off x="2616200" y="2078833"/>
            <a:ext cx="0" cy="401716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gen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8432" y="5714974"/>
            <a:ext cx="396265" cy="426746"/>
          </a:xfrm>
          <a:prstGeom prst="rect">
            <a:avLst/>
          </a:prstGeom>
        </p:spPr>
      </p:pic>
      <p:sp>
        <p:nvSpPr>
          <p:cNvPr id="26" name="Rectángulo 25"/>
          <p:cNvSpPr/>
          <p:nvPr/>
        </p:nvSpPr>
        <p:spPr>
          <a:xfrm>
            <a:off x="4247408" y="5491024"/>
            <a:ext cx="325532" cy="1209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8" name="Conector recto 27"/>
          <p:cNvCxnSpPr/>
          <p:nvPr/>
        </p:nvCxnSpPr>
        <p:spPr>
          <a:xfrm>
            <a:off x="2616200" y="6096000"/>
            <a:ext cx="61747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>
            <a:endCxn id="26" idx="1"/>
          </p:cNvCxnSpPr>
          <p:nvPr/>
        </p:nvCxnSpPr>
        <p:spPr>
          <a:xfrm>
            <a:off x="3584217" y="6096000"/>
            <a:ext cx="66319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/>
          <p:cNvSpPr txBox="1"/>
          <p:nvPr/>
        </p:nvSpPr>
        <p:spPr>
          <a:xfrm>
            <a:off x="2758440" y="2849880"/>
            <a:ext cx="42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44</a:t>
            </a:r>
            <a:endParaRPr lang="es-MX" dirty="0"/>
          </a:p>
        </p:txBody>
      </p:sp>
      <p:sp>
        <p:nvSpPr>
          <p:cNvPr id="33" name="CuadroTexto 32"/>
          <p:cNvSpPr txBox="1"/>
          <p:nvPr/>
        </p:nvSpPr>
        <p:spPr>
          <a:xfrm>
            <a:off x="2758440" y="4770120"/>
            <a:ext cx="658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128</a:t>
            </a:r>
            <a:endParaRPr lang="es-MX" dirty="0"/>
          </a:p>
        </p:txBody>
      </p:sp>
      <p:sp>
        <p:nvSpPr>
          <p:cNvPr id="34" name="CuadroTexto 33"/>
          <p:cNvSpPr txBox="1"/>
          <p:nvPr/>
        </p:nvSpPr>
        <p:spPr>
          <a:xfrm>
            <a:off x="6355080" y="1455737"/>
            <a:ext cx="563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8</a:t>
            </a:r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3258101" y="58782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999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915" y="129345"/>
            <a:ext cx="2263232" cy="217551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0237" y="1967907"/>
            <a:ext cx="1392555" cy="1451813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521858"/>
              </p:ext>
            </p:extLst>
          </p:nvPr>
        </p:nvGraphicFramePr>
        <p:xfrm>
          <a:off x="9316925" y="5433791"/>
          <a:ext cx="751204" cy="90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602"/>
                <a:gridCol w="375602"/>
              </a:tblGrid>
              <a:tr h="450017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800" dirty="0">
                        <a:solidFill>
                          <a:schemeClr val="tx1"/>
                        </a:solidFill>
                      </a:endParaRPr>
                    </a:p>
                  </a:txBody>
                  <a:tcPr marL="164898" marR="164898" marT="82449" marB="82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64898" marR="164898" marT="82449" marB="82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17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MX" sz="1800" dirty="0">
                        <a:solidFill>
                          <a:schemeClr val="tx1"/>
                        </a:solidFill>
                      </a:endParaRPr>
                    </a:p>
                  </a:txBody>
                  <a:tcPr marL="164898" marR="164898" marT="82449" marB="82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64898" marR="164898" marT="82449" marB="82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Conector recto 6"/>
          <p:cNvCxnSpPr/>
          <p:nvPr/>
        </p:nvCxnSpPr>
        <p:spPr>
          <a:xfrm>
            <a:off x="9323969" y="5440354"/>
            <a:ext cx="738499" cy="36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9318309" y="5438810"/>
            <a:ext cx="5660" cy="89761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10062468" y="5443976"/>
            <a:ext cx="0" cy="89245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/>
          <p:cNvCxnSpPr>
            <a:endCxn id="6" idx="3"/>
          </p:cNvCxnSpPr>
          <p:nvPr/>
        </p:nvCxnSpPr>
        <p:spPr>
          <a:xfrm>
            <a:off x="9323969" y="5867118"/>
            <a:ext cx="744160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9346829" y="6324274"/>
            <a:ext cx="738499" cy="36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Imagen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517" y="621427"/>
            <a:ext cx="724354" cy="3782738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6915" y="3317914"/>
            <a:ext cx="1539771" cy="665847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9599273" y="952920"/>
            <a:ext cx="449106" cy="528360"/>
          </a:xfrm>
          <a:prstGeom prst="rect">
            <a:avLst/>
          </a:prstGeom>
        </p:spPr>
      </p:pic>
      <p:sp>
        <p:nvSpPr>
          <p:cNvPr id="35" name="CuadroTexto 34"/>
          <p:cNvSpPr txBox="1"/>
          <p:nvPr/>
        </p:nvSpPr>
        <p:spPr>
          <a:xfrm>
            <a:off x="10201738" y="701201"/>
            <a:ext cx="46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K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10201738" y="1066961"/>
            <a:ext cx="46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J</a:t>
            </a:r>
            <a:endParaRPr lang="es-MX" dirty="0" smtClean="0"/>
          </a:p>
        </p:txBody>
      </p:sp>
      <p:sp>
        <p:nvSpPr>
          <p:cNvPr id="37" name="CuadroTexto 36"/>
          <p:cNvSpPr txBox="1"/>
          <p:nvPr/>
        </p:nvSpPr>
        <p:spPr>
          <a:xfrm>
            <a:off x="10201738" y="1417481"/>
            <a:ext cx="46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F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10186498" y="1783241"/>
            <a:ext cx="46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G</a:t>
            </a:r>
            <a:endParaRPr lang="es-MX" dirty="0" smtClean="0"/>
          </a:p>
        </p:txBody>
      </p:sp>
      <p:sp>
        <p:nvSpPr>
          <p:cNvPr id="39" name="CuadroTexto 38"/>
          <p:cNvSpPr txBox="1"/>
          <p:nvPr/>
        </p:nvSpPr>
        <p:spPr>
          <a:xfrm>
            <a:off x="10201738" y="2149001"/>
            <a:ext cx="46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H</a:t>
            </a:r>
            <a:endParaRPr lang="es-MX" dirty="0" smtClean="0"/>
          </a:p>
        </p:txBody>
      </p:sp>
      <p:sp>
        <p:nvSpPr>
          <p:cNvPr id="40" name="CuadroTexto 39"/>
          <p:cNvSpPr txBox="1"/>
          <p:nvPr/>
        </p:nvSpPr>
        <p:spPr>
          <a:xfrm>
            <a:off x="10201738" y="2514761"/>
            <a:ext cx="46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10201738" y="2850041"/>
            <a:ext cx="46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10216978" y="3246281"/>
            <a:ext cx="46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</a:t>
            </a:r>
          </a:p>
        </p:txBody>
      </p:sp>
      <p:sp>
        <p:nvSpPr>
          <p:cNvPr id="43" name="CuadroTexto 42"/>
          <p:cNvSpPr txBox="1"/>
          <p:nvPr/>
        </p:nvSpPr>
        <p:spPr>
          <a:xfrm>
            <a:off x="10201738" y="3596801"/>
            <a:ext cx="46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</a:t>
            </a:r>
          </a:p>
        </p:txBody>
      </p:sp>
      <p:sp>
        <p:nvSpPr>
          <p:cNvPr id="44" name="CuadroTexto 43"/>
          <p:cNvSpPr txBox="1"/>
          <p:nvPr/>
        </p:nvSpPr>
        <p:spPr>
          <a:xfrm>
            <a:off x="10201738" y="3962561"/>
            <a:ext cx="469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</a:t>
            </a:r>
            <a:endParaRPr lang="es-MX" dirty="0" smtClean="0"/>
          </a:p>
        </p:txBody>
      </p:sp>
      <p:cxnSp>
        <p:nvCxnSpPr>
          <p:cNvPr id="46" name="Conector recto 45"/>
          <p:cNvCxnSpPr/>
          <p:nvPr/>
        </p:nvCxnSpPr>
        <p:spPr>
          <a:xfrm flipH="1">
            <a:off x="10012680" y="1236387"/>
            <a:ext cx="65861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 flipH="1">
            <a:off x="9041486" y="3430947"/>
            <a:ext cx="164505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V="1">
            <a:off x="9041486" y="3430949"/>
            <a:ext cx="0" cy="231453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upo 54"/>
          <p:cNvGrpSpPr/>
          <p:nvPr/>
        </p:nvGrpSpPr>
        <p:grpSpPr>
          <a:xfrm>
            <a:off x="5088234" y="5631338"/>
            <a:ext cx="396265" cy="512560"/>
            <a:chOff x="7757146" y="3788658"/>
            <a:chExt cx="396265" cy="512560"/>
          </a:xfrm>
        </p:grpSpPr>
        <p:pic>
          <p:nvPicPr>
            <p:cNvPr id="31" name="Imagen 3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757146" y="3788658"/>
              <a:ext cx="396265" cy="426746"/>
            </a:xfrm>
            <a:prstGeom prst="rect">
              <a:avLst/>
            </a:prstGeom>
          </p:spPr>
        </p:pic>
        <p:sp>
          <p:nvSpPr>
            <p:cNvPr id="54" name="CuadroTexto 53"/>
            <p:cNvSpPr txBox="1"/>
            <p:nvPr/>
          </p:nvSpPr>
          <p:spPr>
            <a:xfrm>
              <a:off x="7790142" y="39318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smtClean="0"/>
                <a:t>2</a:t>
              </a:r>
              <a:endParaRPr lang="es-MX" dirty="0"/>
            </a:p>
          </p:txBody>
        </p:sp>
      </p:grpSp>
      <p:sp>
        <p:nvSpPr>
          <p:cNvPr id="56" name="CuadroTexto 55"/>
          <p:cNvSpPr txBox="1"/>
          <p:nvPr/>
        </p:nvSpPr>
        <p:spPr>
          <a:xfrm>
            <a:off x="9023486" y="465970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577</a:t>
            </a:r>
            <a:endParaRPr lang="es-MX" dirty="0"/>
          </a:p>
        </p:txBody>
      </p:sp>
      <p:cxnSp>
        <p:nvCxnSpPr>
          <p:cNvPr id="57" name="Conector recto 56"/>
          <p:cNvCxnSpPr/>
          <p:nvPr/>
        </p:nvCxnSpPr>
        <p:spPr>
          <a:xfrm flipH="1">
            <a:off x="8732520" y="3049947"/>
            <a:ext cx="207593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/>
          <p:cNvCxnSpPr/>
          <p:nvPr/>
        </p:nvCxnSpPr>
        <p:spPr>
          <a:xfrm flipV="1">
            <a:off x="8732520" y="3034708"/>
            <a:ext cx="4166" cy="310701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8732520" y="6141720"/>
            <a:ext cx="170399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67"/>
          <p:cNvSpPr txBox="1"/>
          <p:nvPr/>
        </p:nvSpPr>
        <p:spPr>
          <a:xfrm>
            <a:off x="8215718" y="421949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576</a:t>
            </a:r>
            <a:endParaRPr lang="es-MX" dirty="0"/>
          </a:p>
        </p:txBody>
      </p:sp>
      <p:cxnSp>
        <p:nvCxnSpPr>
          <p:cNvPr id="70" name="Conector recto 69"/>
          <p:cNvCxnSpPr/>
          <p:nvPr/>
        </p:nvCxnSpPr>
        <p:spPr>
          <a:xfrm>
            <a:off x="5745480" y="3246281"/>
            <a:ext cx="0" cy="195039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/>
          <p:nvPr/>
        </p:nvCxnSpPr>
        <p:spPr>
          <a:xfrm>
            <a:off x="5745480" y="5196679"/>
            <a:ext cx="381373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/>
          <p:cNvCxnSpPr/>
          <p:nvPr/>
        </p:nvCxnSpPr>
        <p:spPr>
          <a:xfrm>
            <a:off x="9559210" y="5196679"/>
            <a:ext cx="0" cy="24367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/>
          <p:cNvCxnSpPr/>
          <p:nvPr/>
        </p:nvCxnSpPr>
        <p:spPr>
          <a:xfrm flipH="1">
            <a:off x="5447791" y="6004560"/>
            <a:ext cx="3975689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77"/>
          <p:cNvSpPr txBox="1"/>
          <p:nvPr/>
        </p:nvSpPr>
        <p:spPr>
          <a:xfrm>
            <a:off x="7514678" y="556061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576</a:t>
            </a:r>
            <a:endParaRPr lang="es-MX" dirty="0"/>
          </a:p>
        </p:txBody>
      </p:sp>
      <p:sp>
        <p:nvSpPr>
          <p:cNvPr id="79" name="CuadroTexto 78"/>
          <p:cNvSpPr txBox="1"/>
          <p:nvPr/>
        </p:nvSpPr>
        <p:spPr>
          <a:xfrm>
            <a:off x="5762126" y="464446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577</a:t>
            </a:r>
            <a:endParaRPr lang="es-MX" dirty="0"/>
          </a:p>
        </p:txBody>
      </p:sp>
      <p:cxnSp>
        <p:nvCxnSpPr>
          <p:cNvPr id="81" name="Conector recto 80"/>
          <p:cNvCxnSpPr/>
          <p:nvPr/>
        </p:nvCxnSpPr>
        <p:spPr>
          <a:xfrm>
            <a:off x="6748557" y="2287947"/>
            <a:ext cx="547269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/>
          <p:cNvCxnSpPr/>
          <p:nvPr/>
        </p:nvCxnSpPr>
        <p:spPr>
          <a:xfrm>
            <a:off x="3131467" y="809667"/>
            <a:ext cx="4164359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>
            <a:off x="7295826" y="809667"/>
            <a:ext cx="0" cy="147828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Imagen 8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4375769" y="2217840"/>
            <a:ext cx="449106" cy="528360"/>
          </a:xfrm>
          <a:prstGeom prst="rect">
            <a:avLst/>
          </a:prstGeom>
        </p:spPr>
      </p:pic>
      <p:cxnSp>
        <p:nvCxnSpPr>
          <p:cNvPr id="90" name="Conector recto 89"/>
          <p:cNvCxnSpPr/>
          <p:nvPr/>
        </p:nvCxnSpPr>
        <p:spPr>
          <a:xfrm flipH="1">
            <a:off x="4789176" y="2501307"/>
            <a:ext cx="658615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/>
          <p:cNvCxnSpPr/>
          <p:nvPr/>
        </p:nvCxnSpPr>
        <p:spPr>
          <a:xfrm flipH="1" flipV="1">
            <a:off x="5099282" y="1617549"/>
            <a:ext cx="449084" cy="897212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5121346" y="1617548"/>
            <a:ext cx="60304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/>
          <p:cNvCxnSpPr/>
          <p:nvPr/>
        </p:nvCxnSpPr>
        <p:spPr>
          <a:xfrm>
            <a:off x="5715000" y="1617548"/>
            <a:ext cx="0" cy="350359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106"/>
          <p:cNvCxnSpPr>
            <a:stCxn id="4" idx="3"/>
          </p:cNvCxnSpPr>
          <p:nvPr/>
        </p:nvCxnSpPr>
        <p:spPr>
          <a:xfrm>
            <a:off x="3238147" y="1217100"/>
            <a:ext cx="0" cy="441423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upo 109"/>
          <p:cNvGrpSpPr/>
          <p:nvPr/>
        </p:nvGrpSpPr>
        <p:grpSpPr>
          <a:xfrm>
            <a:off x="2005167" y="5247838"/>
            <a:ext cx="396265" cy="512560"/>
            <a:chOff x="7757146" y="3788658"/>
            <a:chExt cx="396265" cy="512560"/>
          </a:xfrm>
        </p:grpSpPr>
        <p:pic>
          <p:nvPicPr>
            <p:cNvPr id="111" name="Imagen 11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757146" y="3788658"/>
              <a:ext cx="396265" cy="426746"/>
            </a:xfrm>
            <a:prstGeom prst="rect">
              <a:avLst/>
            </a:prstGeom>
          </p:spPr>
        </p:pic>
        <p:sp>
          <p:nvSpPr>
            <p:cNvPr id="112" name="CuadroTexto 111"/>
            <p:cNvSpPr txBox="1"/>
            <p:nvPr/>
          </p:nvSpPr>
          <p:spPr>
            <a:xfrm>
              <a:off x="7790142" y="39318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dirty="0" smtClean="0"/>
                <a:t>2</a:t>
              </a:r>
              <a:endParaRPr lang="es-MX" dirty="0"/>
            </a:p>
          </p:txBody>
        </p:sp>
      </p:grpSp>
      <p:cxnSp>
        <p:nvCxnSpPr>
          <p:cNvPr id="114" name="Conector recto 113"/>
          <p:cNvCxnSpPr/>
          <p:nvPr/>
        </p:nvCxnSpPr>
        <p:spPr>
          <a:xfrm flipH="1">
            <a:off x="2395172" y="5638639"/>
            <a:ext cx="84297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uadroTexto 115"/>
          <p:cNvSpPr txBox="1"/>
          <p:nvPr/>
        </p:nvSpPr>
        <p:spPr>
          <a:xfrm>
            <a:off x="2704747" y="228794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695</a:t>
            </a:r>
            <a:endParaRPr lang="es-MX" dirty="0"/>
          </a:p>
        </p:txBody>
      </p:sp>
      <p:sp>
        <p:nvSpPr>
          <p:cNvPr id="117" name="CuadroTexto 116"/>
          <p:cNvSpPr txBox="1"/>
          <p:nvPr/>
        </p:nvSpPr>
        <p:spPr>
          <a:xfrm>
            <a:off x="2740886" y="484632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128</a:t>
            </a:r>
            <a:endParaRPr lang="es-MX" dirty="0"/>
          </a:p>
        </p:txBody>
      </p:sp>
      <p:cxnSp>
        <p:nvCxnSpPr>
          <p:cNvPr id="122" name="Conector recto de flecha 121"/>
          <p:cNvCxnSpPr/>
          <p:nvPr/>
        </p:nvCxnSpPr>
        <p:spPr>
          <a:xfrm>
            <a:off x="9041486" y="5745480"/>
            <a:ext cx="207012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CuadroTexto 122"/>
          <p:cNvSpPr txBox="1"/>
          <p:nvPr/>
        </p:nvSpPr>
        <p:spPr>
          <a:xfrm>
            <a:off x="10634637" y="5362499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ON</a:t>
            </a:r>
            <a:endParaRPr lang="es-MX" dirty="0"/>
          </a:p>
        </p:txBody>
      </p:sp>
      <p:sp>
        <p:nvSpPr>
          <p:cNvPr id="125" name="Conector 124"/>
          <p:cNvSpPr/>
          <p:nvPr/>
        </p:nvSpPr>
        <p:spPr>
          <a:xfrm>
            <a:off x="10443210" y="6090852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6" name="Triángulo isósceles 125"/>
          <p:cNvSpPr/>
          <p:nvPr/>
        </p:nvSpPr>
        <p:spPr>
          <a:xfrm>
            <a:off x="10884655" y="6217724"/>
            <a:ext cx="207090" cy="183076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CuadroTexto 126"/>
          <p:cNvSpPr txBox="1"/>
          <p:nvPr/>
        </p:nvSpPr>
        <p:spPr>
          <a:xfrm>
            <a:off x="10747496" y="6339840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OFF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19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agen 9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576" y="3912395"/>
            <a:ext cx="398695" cy="484217"/>
          </a:xfrm>
          <a:prstGeom prst="rect">
            <a:avLst/>
          </a:prstGeom>
        </p:spPr>
      </p:pic>
      <p:cxnSp>
        <p:nvCxnSpPr>
          <p:cNvPr id="27" name="Conector recto 26"/>
          <p:cNvCxnSpPr/>
          <p:nvPr/>
        </p:nvCxnSpPr>
        <p:spPr>
          <a:xfrm>
            <a:off x="10610193" y="301121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50" y="948660"/>
            <a:ext cx="2345503" cy="190677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4477" y="4337524"/>
            <a:ext cx="2049435" cy="88624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99491" y="1873044"/>
            <a:ext cx="2043298" cy="2154175"/>
          </a:xfrm>
          <a:prstGeom prst="rect">
            <a:avLst/>
          </a:prstGeom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928098"/>
              </p:ext>
            </p:extLst>
          </p:nvPr>
        </p:nvGraphicFramePr>
        <p:xfrm>
          <a:off x="7067529" y="1106160"/>
          <a:ext cx="751204" cy="1350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602"/>
                <a:gridCol w="375602"/>
              </a:tblGrid>
              <a:tr h="450017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MX" sz="1800" dirty="0">
                        <a:solidFill>
                          <a:schemeClr val="tx1"/>
                        </a:solidFill>
                      </a:endParaRPr>
                    </a:p>
                  </a:txBody>
                  <a:tcPr marL="164898" marR="164898" marT="82449" marB="82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64898" marR="164898" marT="82449" marB="82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17">
                <a:tc>
                  <a:txBody>
                    <a:bodyPr/>
                    <a:lstStyle/>
                    <a:p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64898" marR="164898" marT="82449" marB="82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64898" marR="164898" marT="82449" marB="82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17">
                <a:tc>
                  <a:txBody>
                    <a:bodyPr/>
                    <a:lstStyle/>
                    <a:p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64898" marR="164898" marT="82449" marB="82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64898" marR="164898" marT="82449" marB="82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9" name="Conector recto 8"/>
          <p:cNvCxnSpPr/>
          <p:nvPr/>
        </p:nvCxnSpPr>
        <p:spPr>
          <a:xfrm>
            <a:off x="7074573" y="1112723"/>
            <a:ext cx="738499" cy="36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7074573" y="1111179"/>
            <a:ext cx="0" cy="1347983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7813072" y="1116345"/>
            <a:ext cx="0" cy="136195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7046053" y="1540854"/>
            <a:ext cx="744160" cy="19133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7097433" y="1996643"/>
            <a:ext cx="738499" cy="36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7046053" y="2459162"/>
            <a:ext cx="744160" cy="19133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4802"/>
              </p:ext>
            </p:extLst>
          </p:nvPr>
        </p:nvGraphicFramePr>
        <p:xfrm>
          <a:off x="9060724" y="5184015"/>
          <a:ext cx="751204" cy="90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602"/>
                <a:gridCol w="375602"/>
              </a:tblGrid>
              <a:tr h="450017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MX" sz="1800" dirty="0">
                        <a:solidFill>
                          <a:schemeClr val="tx1"/>
                        </a:solidFill>
                      </a:endParaRPr>
                    </a:p>
                  </a:txBody>
                  <a:tcPr marL="164898" marR="164898" marT="82449" marB="82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64898" marR="164898" marT="82449" marB="82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17">
                <a:tc>
                  <a:txBody>
                    <a:bodyPr/>
                    <a:lstStyle/>
                    <a:p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64898" marR="164898" marT="82449" marB="82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64898" marR="164898" marT="82449" marB="82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0" name="Conector recto 19"/>
          <p:cNvCxnSpPr/>
          <p:nvPr/>
        </p:nvCxnSpPr>
        <p:spPr>
          <a:xfrm>
            <a:off x="9067768" y="5190578"/>
            <a:ext cx="738499" cy="36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9062108" y="5189034"/>
            <a:ext cx="5660" cy="89761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9806267" y="5194200"/>
            <a:ext cx="0" cy="89245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endCxn id="19" idx="3"/>
          </p:cNvCxnSpPr>
          <p:nvPr/>
        </p:nvCxnSpPr>
        <p:spPr>
          <a:xfrm>
            <a:off x="9067768" y="5617342"/>
            <a:ext cx="744160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9090628" y="6074498"/>
            <a:ext cx="738499" cy="36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H="1">
            <a:off x="10256931" y="3878317"/>
            <a:ext cx="463125" cy="45920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 flipV="1">
            <a:off x="10687475" y="3916765"/>
            <a:ext cx="390706" cy="42076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10256931" y="4337525"/>
            <a:ext cx="0" cy="118522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11071480" y="4332268"/>
            <a:ext cx="0" cy="162709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8450317" y="5522746"/>
            <a:ext cx="180661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8087710" y="5959366"/>
            <a:ext cx="299047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uadroTexto 48"/>
          <p:cNvSpPr txBox="1"/>
          <p:nvPr/>
        </p:nvSpPr>
        <p:spPr>
          <a:xfrm>
            <a:off x="9853450" y="51443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</a:t>
            </a:r>
            <a:endParaRPr lang="es-MX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0567592" y="562346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503</a:t>
            </a:r>
            <a:endParaRPr lang="es-MX" dirty="0"/>
          </a:p>
        </p:txBody>
      </p:sp>
      <p:cxnSp>
        <p:nvCxnSpPr>
          <p:cNvPr id="58" name="Conector recto 57"/>
          <p:cNvCxnSpPr/>
          <p:nvPr/>
        </p:nvCxnSpPr>
        <p:spPr>
          <a:xfrm flipV="1">
            <a:off x="8087710" y="2364829"/>
            <a:ext cx="0" cy="359453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 flipH="1">
            <a:off x="6794938" y="2364829"/>
            <a:ext cx="1292773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V="1">
            <a:off x="8450317" y="1886282"/>
            <a:ext cx="0" cy="362742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 flipV="1">
            <a:off x="2529004" y="1873044"/>
            <a:ext cx="5921315" cy="1323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upo 81"/>
          <p:cNvGrpSpPr/>
          <p:nvPr/>
        </p:nvGrpSpPr>
        <p:grpSpPr>
          <a:xfrm>
            <a:off x="5115911" y="3265443"/>
            <a:ext cx="1447274" cy="1923591"/>
            <a:chOff x="4650828" y="2958923"/>
            <a:chExt cx="1630269" cy="2098952"/>
          </a:xfrm>
        </p:grpSpPr>
        <p:pic>
          <p:nvPicPr>
            <p:cNvPr id="79" name="Imagen 7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00714" y="4529515"/>
              <a:ext cx="449106" cy="528360"/>
            </a:xfrm>
            <a:prstGeom prst="rect">
              <a:avLst/>
            </a:prstGeom>
          </p:spPr>
        </p:pic>
        <p:sp>
          <p:nvSpPr>
            <p:cNvPr id="68" name="CuadroTexto 67"/>
            <p:cNvSpPr txBox="1"/>
            <p:nvPr/>
          </p:nvSpPr>
          <p:spPr>
            <a:xfrm>
              <a:off x="4751842" y="2958923"/>
              <a:ext cx="1529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T.G.R.B CHIP</a:t>
              </a:r>
              <a:endParaRPr lang="es-MX" dirty="0"/>
            </a:p>
          </p:txBody>
        </p:sp>
        <p:cxnSp>
          <p:nvCxnSpPr>
            <p:cNvPr id="70" name="Conector recto 69"/>
            <p:cNvCxnSpPr/>
            <p:nvPr/>
          </p:nvCxnSpPr>
          <p:spPr>
            <a:xfrm>
              <a:off x="4650828" y="3563007"/>
              <a:ext cx="1529255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 flipV="1">
              <a:off x="5423338" y="3296723"/>
              <a:ext cx="0" cy="266285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de flecha 73"/>
            <p:cNvCxnSpPr/>
            <p:nvPr/>
          </p:nvCxnSpPr>
          <p:spPr>
            <a:xfrm flipV="1">
              <a:off x="4950372" y="3594539"/>
              <a:ext cx="0" cy="977461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cto de flecha 77"/>
            <p:cNvCxnSpPr/>
            <p:nvPr/>
          </p:nvCxnSpPr>
          <p:spPr>
            <a:xfrm flipV="1">
              <a:off x="5875282" y="3605048"/>
              <a:ext cx="0" cy="977461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Conector recto 83"/>
          <p:cNvCxnSpPr/>
          <p:nvPr/>
        </p:nvCxnSpPr>
        <p:spPr>
          <a:xfrm>
            <a:off x="6202922" y="4767881"/>
            <a:ext cx="59201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>
            <a:off x="6794938" y="2364829"/>
            <a:ext cx="0" cy="241581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cto 100"/>
          <p:cNvCxnSpPr/>
          <p:nvPr/>
        </p:nvCxnSpPr>
        <p:spPr>
          <a:xfrm flipV="1">
            <a:off x="9928923" y="3603919"/>
            <a:ext cx="1" cy="4320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CuadroTexto 103"/>
          <p:cNvSpPr txBox="1"/>
          <p:nvPr/>
        </p:nvSpPr>
        <p:spPr>
          <a:xfrm>
            <a:off x="2642329" y="555115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128</a:t>
            </a:r>
            <a:endParaRPr lang="es-MX" dirty="0"/>
          </a:p>
        </p:txBody>
      </p:sp>
      <p:sp>
        <p:nvSpPr>
          <p:cNvPr id="105" name="CuadroTexto 104"/>
          <p:cNvSpPr txBox="1"/>
          <p:nvPr/>
        </p:nvSpPr>
        <p:spPr>
          <a:xfrm>
            <a:off x="2819292" y="36505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47</a:t>
            </a:r>
            <a:endParaRPr lang="es-MX" dirty="0"/>
          </a:p>
        </p:txBody>
      </p:sp>
      <p:sp>
        <p:nvSpPr>
          <p:cNvPr id="107" name="CuadroTexto 106"/>
          <p:cNvSpPr txBox="1"/>
          <p:nvPr/>
        </p:nvSpPr>
        <p:spPr>
          <a:xfrm>
            <a:off x="6905297" y="410792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5</a:t>
            </a:r>
            <a:endParaRPr lang="es-MX" dirty="0"/>
          </a:p>
        </p:txBody>
      </p:sp>
      <p:cxnSp>
        <p:nvCxnSpPr>
          <p:cNvPr id="112" name="Conector recto 111"/>
          <p:cNvCxnSpPr/>
          <p:nvPr/>
        </p:nvCxnSpPr>
        <p:spPr>
          <a:xfrm>
            <a:off x="2529004" y="1462025"/>
            <a:ext cx="68883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 recto 114"/>
          <p:cNvCxnSpPr/>
          <p:nvPr/>
        </p:nvCxnSpPr>
        <p:spPr>
          <a:xfrm>
            <a:off x="3217834" y="1462025"/>
            <a:ext cx="0" cy="462462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" name="Imagen 1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2706" y="5705624"/>
            <a:ext cx="396265" cy="426746"/>
          </a:xfrm>
          <a:prstGeom prst="rect">
            <a:avLst/>
          </a:prstGeom>
        </p:spPr>
      </p:pic>
      <p:sp>
        <p:nvSpPr>
          <p:cNvPr id="119" name="Rectángulo 118"/>
          <p:cNvSpPr/>
          <p:nvPr/>
        </p:nvSpPr>
        <p:spPr>
          <a:xfrm>
            <a:off x="4861682" y="5481674"/>
            <a:ext cx="325532" cy="1209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0" name="Conector recto 119"/>
          <p:cNvCxnSpPr/>
          <p:nvPr/>
        </p:nvCxnSpPr>
        <p:spPr>
          <a:xfrm>
            <a:off x="3230474" y="6086650"/>
            <a:ext cx="61747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recto 120"/>
          <p:cNvCxnSpPr>
            <a:endCxn id="119" idx="1"/>
          </p:cNvCxnSpPr>
          <p:nvPr/>
        </p:nvCxnSpPr>
        <p:spPr>
          <a:xfrm>
            <a:off x="4198491" y="6086650"/>
            <a:ext cx="66319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CuadroTexto 122"/>
          <p:cNvSpPr txBox="1"/>
          <p:nvPr/>
        </p:nvSpPr>
        <p:spPr>
          <a:xfrm>
            <a:off x="9829127" y="1245476"/>
            <a:ext cx="1665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T.R.G.B</a:t>
            </a:r>
          </a:p>
          <a:p>
            <a:r>
              <a:rPr lang="es-MX" dirty="0" smtClean="0"/>
              <a:t>CHIP DETECTOR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357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n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192" y="4501872"/>
            <a:ext cx="2049435" cy="88624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61" y="560875"/>
            <a:ext cx="1896595" cy="175714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365" y="2437704"/>
            <a:ext cx="1896595" cy="200816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3108" y="617633"/>
            <a:ext cx="3054217" cy="2936097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 flipH="1">
            <a:off x="2629956" y="3461252"/>
            <a:ext cx="613621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2629956" y="1308538"/>
            <a:ext cx="0" cy="178150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3541857" y="1020591"/>
            <a:ext cx="17437" cy="508182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n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90721" y="5721390"/>
            <a:ext cx="396265" cy="426746"/>
          </a:xfrm>
          <a:prstGeom prst="rect">
            <a:avLst/>
          </a:prstGeom>
        </p:spPr>
      </p:pic>
      <p:sp>
        <p:nvSpPr>
          <p:cNvPr id="24" name="Rectángulo 23"/>
          <p:cNvSpPr/>
          <p:nvPr/>
        </p:nvSpPr>
        <p:spPr>
          <a:xfrm>
            <a:off x="5119697" y="5497440"/>
            <a:ext cx="325532" cy="1209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5" name="Conector recto 24"/>
          <p:cNvCxnSpPr/>
          <p:nvPr/>
        </p:nvCxnSpPr>
        <p:spPr>
          <a:xfrm>
            <a:off x="3559294" y="6102416"/>
            <a:ext cx="54666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>
            <a:endCxn id="24" idx="1"/>
          </p:cNvCxnSpPr>
          <p:nvPr/>
        </p:nvCxnSpPr>
        <p:spPr>
          <a:xfrm>
            <a:off x="4456506" y="6102416"/>
            <a:ext cx="66319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>
            <a:off x="2517924" y="1000658"/>
            <a:ext cx="104137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upo 38"/>
          <p:cNvGrpSpPr/>
          <p:nvPr/>
        </p:nvGrpSpPr>
        <p:grpSpPr>
          <a:xfrm>
            <a:off x="9354268" y="3526434"/>
            <a:ext cx="398695" cy="792693"/>
            <a:chOff x="9354268" y="3526434"/>
            <a:chExt cx="398695" cy="792693"/>
          </a:xfrm>
        </p:grpSpPr>
        <p:pic>
          <p:nvPicPr>
            <p:cNvPr id="33" name="Imagen 3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354268" y="3834910"/>
              <a:ext cx="398695" cy="484217"/>
            </a:xfrm>
            <a:prstGeom prst="rect">
              <a:avLst/>
            </a:prstGeom>
          </p:spPr>
        </p:pic>
        <p:cxnSp>
          <p:nvCxnSpPr>
            <p:cNvPr id="34" name="Conector recto 33"/>
            <p:cNvCxnSpPr/>
            <p:nvPr/>
          </p:nvCxnSpPr>
          <p:spPr>
            <a:xfrm flipV="1">
              <a:off x="9553615" y="3526434"/>
              <a:ext cx="1" cy="43200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CuadroTexto 34"/>
          <p:cNvSpPr txBox="1"/>
          <p:nvPr/>
        </p:nvSpPr>
        <p:spPr>
          <a:xfrm>
            <a:off x="4130390" y="58746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432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1877" y="294458"/>
            <a:ext cx="2063942" cy="221734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4693" y="585981"/>
            <a:ext cx="1288569" cy="190217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281" y="1466194"/>
            <a:ext cx="1748773" cy="199421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665" y="3657729"/>
            <a:ext cx="1970495" cy="2685857"/>
          </a:xfrm>
          <a:prstGeom prst="rect">
            <a:avLst/>
          </a:prstGeom>
        </p:spPr>
      </p:pic>
      <p:cxnSp>
        <p:nvCxnSpPr>
          <p:cNvPr id="15" name="Conector recto 14"/>
          <p:cNvCxnSpPr/>
          <p:nvPr/>
        </p:nvCxnSpPr>
        <p:spPr>
          <a:xfrm flipH="1">
            <a:off x="1781503" y="2488154"/>
            <a:ext cx="318463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H="1">
            <a:off x="2948152" y="4367048"/>
            <a:ext cx="2648608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1781503" y="2128345"/>
            <a:ext cx="119818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2948152" y="2128345"/>
            <a:ext cx="0" cy="223870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5249918" y="2463301"/>
            <a:ext cx="0" cy="78439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o 26"/>
          <p:cNvGrpSpPr/>
          <p:nvPr/>
        </p:nvGrpSpPr>
        <p:grpSpPr>
          <a:xfrm>
            <a:off x="5447551" y="2488154"/>
            <a:ext cx="294229" cy="584992"/>
            <a:chOff x="9354268" y="3526434"/>
            <a:chExt cx="398695" cy="792693"/>
          </a:xfrm>
        </p:grpSpPr>
        <p:pic>
          <p:nvPicPr>
            <p:cNvPr id="28" name="Imagen 2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354268" y="3834910"/>
              <a:ext cx="398695" cy="484217"/>
            </a:xfrm>
            <a:prstGeom prst="rect">
              <a:avLst/>
            </a:prstGeom>
          </p:spPr>
        </p:pic>
        <p:cxnSp>
          <p:nvCxnSpPr>
            <p:cNvPr id="29" name="Conector recto 28"/>
            <p:cNvCxnSpPr/>
            <p:nvPr/>
          </p:nvCxnSpPr>
          <p:spPr>
            <a:xfrm flipV="1">
              <a:off x="9553615" y="3526434"/>
              <a:ext cx="1" cy="43200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Conector recto 30"/>
          <p:cNvCxnSpPr/>
          <p:nvPr/>
        </p:nvCxnSpPr>
        <p:spPr>
          <a:xfrm>
            <a:off x="5218386" y="3247696"/>
            <a:ext cx="50292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10247586" y="2128345"/>
            <a:ext cx="0" cy="111935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5896303" y="2463301"/>
            <a:ext cx="398867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Imagen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5844" y="3773754"/>
            <a:ext cx="396265" cy="426746"/>
          </a:xfrm>
          <a:prstGeom prst="rect">
            <a:avLst/>
          </a:prstGeom>
        </p:spPr>
      </p:pic>
      <p:sp>
        <p:nvSpPr>
          <p:cNvPr id="38" name="Rectángulo 37"/>
          <p:cNvSpPr/>
          <p:nvPr/>
        </p:nvSpPr>
        <p:spPr>
          <a:xfrm>
            <a:off x="10084820" y="3549804"/>
            <a:ext cx="325532" cy="1209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9" name="Conector recto 38"/>
          <p:cNvCxnSpPr/>
          <p:nvPr/>
        </p:nvCxnSpPr>
        <p:spPr>
          <a:xfrm>
            <a:off x="7565160" y="4154780"/>
            <a:ext cx="15059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>
            <a:endCxn id="38" idx="1"/>
          </p:cNvCxnSpPr>
          <p:nvPr/>
        </p:nvCxnSpPr>
        <p:spPr>
          <a:xfrm>
            <a:off x="9421629" y="4154780"/>
            <a:ext cx="66319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uadroTexto 40"/>
          <p:cNvSpPr txBox="1"/>
          <p:nvPr/>
        </p:nvSpPr>
        <p:spPr>
          <a:xfrm>
            <a:off x="9095513" y="39112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35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040" y="524489"/>
            <a:ext cx="2682632" cy="104053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078514" y="812800"/>
            <a:ext cx="2717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Luz de Advertencia </a:t>
            </a:r>
            <a:r>
              <a:rPr lang="es-MX" dirty="0" err="1" smtClean="0"/>
              <a:t>Ambar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675" y="1807314"/>
            <a:ext cx="2509362" cy="121711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078513" y="2231206"/>
            <a:ext cx="2504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Luz de Advertencia Roja</a:t>
            </a:r>
            <a:endParaRPr lang="es-MX" dirty="0"/>
          </a:p>
        </p:txBody>
      </p:sp>
      <p:grpSp>
        <p:nvGrpSpPr>
          <p:cNvPr id="14" name="Grupo 13"/>
          <p:cNvGrpSpPr/>
          <p:nvPr/>
        </p:nvGrpSpPr>
        <p:grpSpPr>
          <a:xfrm>
            <a:off x="670420" y="3620520"/>
            <a:ext cx="2506650" cy="1802172"/>
            <a:chOff x="925285" y="3591491"/>
            <a:chExt cx="2506650" cy="1802172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39380" y="3941850"/>
              <a:ext cx="1392555" cy="1451813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5400000">
              <a:off x="964912" y="4191783"/>
              <a:ext cx="449106" cy="528360"/>
            </a:xfrm>
            <a:prstGeom prst="rect">
              <a:avLst/>
            </a:prstGeom>
          </p:spPr>
        </p:pic>
        <p:cxnSp>
          <p:nvCxnSpPr>
            <p:cNvPr id="10" name="Conector recto 9"/>
            <p:cNvCxnSpPr/>
            <p:nvPr/>
          </p:nvCxnSpPr>
          <p:spPr>
            <a:xfrm flipH="1">
              <a:off x="1378319" y="4475250"/>
              <a:ext cx="658615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 flipH="1" flipV="1">
              <a:off x="1688425" y="3591492"/>
              <a:ext cx="449084" cy="897212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>
            <a:xfrm>
              <a:off x="1710489" y="3591491"/>
              <a:ext cx="603040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>
            <a:xfrm>
              <a:off x="2304143" y="3591491"/>
              <a:ext cx="0" cy="350359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CuadroTexto 14"/>
          <p:cNvSpPr txBox="1"/>
          <p:nvPr/>
        </p:nvSpPr>
        <p:spPr>
          <a:xfrm>
            <a:off x="4078513" y="4327453"/>
            <a:ext cx="2295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Relay</a:t>
            </a:r>
            <a:r>
              <a:rPr lang="es-MX" dirty="0" smtClean="0"/>
              <a:t>  Luz Gobernador</a:t>
            </a:r>
            <a:endParaRPr lang="es-MX" dirty="0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37695" y="152083"/>
            <a:ext cx="2043298" cy="2154175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9521371" y="812800"/>
            <a:ext cx="20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Detector  </a:t>
            </a:r>
            <a:r>
              <a:rPr lang="es-MX" dirty="0" err="1" smtClean="0"/>
              <a:t>Particulas</a:t>
            </a:r>
            <a:r>
              <a:rPr lang="es-MX" dirty="0" smtClean="0"/>
              <a:t> R</a:t>
            </a:r>
            <a:r>
              <a:rPr lang="en-US" dirty="0" smtClean="0"/>
              <a:t>/C</a:t>
            </a:r>
            <a:endParaRPr lang="es-MX" dirty="0"/>
          </a:p>
        </p:txBody>
      </p:sp>
      <p:grpSp>
        <p:nvGrpSpPr>
          <p:cNvPr id="18" name="Grupo 17"/>
          <p:cNvGrpSpPr/>
          <p:nvPr/>
        </p:nvGrpSpPr>
        <p:grpSpPr>
          <a:xfrm>
            <a:off x="7635707" y="2773194"/>
            <a:ext cx="1447274" cy="1923591"/>
            <a:chOff x="4650828" y="2958923"/>
            <a:chExt cx="1630269" cy="2098952"/>
          </a:xfrm>
        </p:grpSpPr>
        <p:pic>
          <p:nvPicPr>
            <p:cNvPr id="19" name="Imagen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00714" y="4529515"/>
              <a:ext cx="449106" cy="528360"/>
            </a:xfrm>
            <a:prstGeom prst="rect">
              <a:avLst/>
            </a:prstGeom>
          </p:spPr>
        </p:pic>
        <p:sp>
          <p:nvSpPr>
            <p:cNvPr id="20" name="CuadroTexto 19"/>
            <p:cNvSpPr txBox="1"/>
            <p:nvPr/>
          </p:nvSpPr>
          <p:spPr>
            <a:xfrm>
              <a:off x="4751842" y="2958923"/>
              <a:ext cx="1529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 smtClean="0"/>
                <a:t>T.G.R.B CHIP</a:t>
              </a:r>
              <a:endParaRPr lang="es-MX" dirty="0"/>
            </a:p>
          </p:txBody>
        </p:sp>
        <p:cxnSp>
          <p:nvCxnSpPr>
            <p:cNvPr id="21" name="Conector recto 20"/>
            <p:cNvCxnSpPr/>
            <p:nvPr/>
          </p:nvCxnSpPr>
          <p:spPr>
            <a:xfrm>
              <a:off x="4650828" y="3563007"/>
              <a:ext cx="1529255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 flipV="1">
              <a:off x="5423338" y="3296723"/>
              <a:ext cx="0" cy="266285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de flecha 22"/>
            <p:cNvCxnSpPr/>
            <p:nvPr/>
          </p:nvCxnSpPr>
          <p:spPr>
            <a:xfrm flipV="1">
              <a:off x="4950372" y="3594539"/>
              <a:ext cx="0" cy="977461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de flecha 23"/>
            <p:cNvCxnSpPr/>
            <p:nvPr/>
          </p:nvCxnSpPr>
          <p:spPr>
            <a:xfrm flipV="1">
              <a:off x="5875282" y="3605048"/>
              <a:ext cx="0" cy="977461"/>
            </a:xfrm>
            <a:prstGeom prst="straightConnector1">
              <a:avLst/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CuadroTexto 24"/>
          <p:cNvSpPr txBox="1"/>
          <p:nvPr/>
        </p:nvSpPr>
        <p:spPr>
          <a:xfrm>
            <a:off x="9521371" y="3620520"/>
            <a:ext cx="2514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Interruptor</a:t>
            </a:r>
            <a:r>
              <a:rPr lang="en-US" dirty="0" smtClean="0"/>
              <a:t> para </a:t>
            </a:r>
            <a:r>
              <a:rPr lang="en-US" dirty="0" err="1" smtClean="0"/>
              <a:t>Pruebas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49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011" y="1257216"/>
            <a:ext cx="1029850" cy="424740"/>
          </a:xfrm>
          <a:prstGeom prst="rect">
            <a:avLst/>
          </a:prstGeom>
        </p:spPr>
      </p:pic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998796"/>
              </p:ext>
            </p:extLst>
          </p:nvPr>
        </p:nvGraphicFramePr>
        <p:xfrm>
          <a:off x="7199943" y="3303363"/>
          <a:ext cx="580212" cy="2590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268"/>
                <a:gridCol w="344944"/>
              </a:tblGrid>
              <a:tr h="243090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9" name="Grupo 18"/>
          <p:cNvGrpSpPr/>
          <p:nvPr/>
        </p:nvGrpSpPr>
        <p:grpSpPr>
          <a:xfrm>
            <a:off x="8375893" y="3339480"/>
            <a:ext cx="1703046" cy="2648570"/>
            <a:chOff x="3219523" y="3866530"/>
            <a:chExt cx="1703046" cy="2514600"/>
          </a:xfrm>
        </p:grpSpPr>
        <p:sp>
          <p:nvSpPr>
            <p:cNvPr id="8" name="Rectángulo 7"/>
            <p:cNvSpPr/>
            <p:nvPr/>
          </p:nvSpPr>
          <p:spPr>
            <a:xfrm>
              <a:off x="3270744" y="3866530"/>
              <a:ext cx="1651825" cy="2514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3219523" y="4523665"/>
              <a:ext cx="1544715" cy="120032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MX" dirty="0" smtClean="0"/>
                <a:t>A942</a:t>
              </a:r>
              <a:endParaRPr lang="es-MX" dirty="0"/>
            </a:p>
            <a:p>
              <a:pPr algn="ctr"/>
              <a:r>
                <a:rPr lang="es-MX" dirty="0" smtClean="0"/>
                <a:t>ALTERNATOR CONTROL </a:t>
              </a:r>
            </a:p>
            <a:p>
              <a:pPr algn="ctr"/>
              <a:r>
                <a:rPr lang="es-MX" dirty="0" smtClean="0"/>
                <a:t>UNIT</a:t>
              </a:r>
            </a:p>
          </p:txBody>
        </p:sp>
      </p:grpSp>
      <p:cxnSp>
        <p:nvCxnSpPr>
          <p:cNvPr id="12" name="Conector recto 11"/>
          <p:cNvCxnSpPr/>
          <p:nvPr/>
        </p:nvCxnSpPr>
        <p:spPr>
          <a:xfrm>
            <a:off x="7785270" y="3635375"/>
            <a:ext cx="652708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7775745" y="3987800"/>
            <a:ext cx="662233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2742531" y="4740275"/>
            <a:ext cx="5695447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7794795" y="4368800"/>
            <a:ext cx="632319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7766220" y="5102225"/>
            <a:ext cx="66089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7775745" y="5483225"/>
            <a:ext cx="662233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7766220" y="3282329"/>
            <a:ext cx="5829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 smtClean="0"/>
              <a:t>BLUE</a:t>
            </a:r>
            <a:endParaRPr lang="es-MX" sz="1500" dirty="0"/>
          </a:p>
        </p:txBody>
      </p:sp>
      <p:sp>
        <p:nvSpPr>
          <p:cNvPr id="68" name="CuadroTexto 67"/>
          <p:cNvSpPr txBox="1"/>
          <p:nvPr/>
        </p:nvSpPr>
        <p:spPr>
          <a:xfrm>
            <a:off x="7765551" y="3662758"/>
            <a:ext cx="86594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 smtClean="0"/>
              <a:t>ORANGE</a:t>
            </a:r>
            <a:endParaRPr lang="es-MX" sz="1500" dirty="0"/>
          </a:p>
        </p:txBody>
      </p:sp>
      <p:sp>
        <p:nvSpPr>
          <p:cNvPr id="69" name="CuadroTexto 68"/>
          <p:cNvSpPr txBox="1"/>
          <p:nvPr/>
        </p:nvSpPr>
        <p:spPr>
          <a:xfrm>
            <a:off x="7813918" y="4024707"/>
            <a:ext cx="50206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 smtClean="0"/>
              <a:t>RED</a:t>
            </a:r>
            <a:endParaRPr lang="es-MX" sz="1500" dirty="0"/>
          </a:p>
        </p:txBody>
      </p:sp>
      <p:sp>
        <p:nvSpPr>
          <p:cNvPr id="70" name="CuadroTexto 69"/>
          <p:cNvSpPr txBox="1"/>
          <p:nvPr/>
        </p:nvSpPr>
        <p:spPr>
          <a:xfrm>
            <a:off x="7785270" y="4422450"/>
            <a:ext cx="824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 smtClean="0"/>
              <a:t>YELLOW</a:t>
            </a:r>
            <a:endParaRPr lang="es-MX" sz="1500" dirty="0"/>
          </a:p>
        </p:txBody>
      </p:sp>
      <p:cxnSp>
        <p:nvCxnSpPr>
          <p:cNvPr id="71" name="Conector recto 70"/>
          <p:cNvCxnSpPr/>
          <p:nvPr/>
        </p:nvCxnSpPr>
        <p:spPr>
          <a:xfrm>
            <a:off x="7766220" y="5749925"/>
            <a:ext cx="662233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uadroTexto 71"/>
          <p:cNvSpPr txBox="1"/>
          <p:nvPr/>
        </p:nvSpPr>
        <p:spPr>
          <a:xfrm>
            <a:off x="7688208" y="5135392"/>
            <a:ext cx="71205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 smtClean="0"/>
              <a:t>WHITE</a:t>
            </a:r>
            <a:endParaRPr lang="es-MX" sz="1500" dirty="0"/>
          </a:p>
        </p:txBody>
      </p:sp>
      <p:sp>
        <p:nvSpPr>
          <p:cNvPr id="74" name="CuadroTexto 73"/>
          <p:cNvSpPr txBox="1"/>
          <p:nvPr/>
        </p:nvSpPr>
        <p:spPr>
          <a:xfrm>
            <a:off x="7714078" y="5481878"/>
            <a:ext cx="6801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500" dirty="0" smtClean="0"/>
              <a:t>BLACK</a:t>
            </a:r>
          </a:p>
        </p:txBody>
      </p:sp>
      <p:pic>
        <p:nvPicPr>
          <p:cNvPr id="75" name="Imagen 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212" y="931606"/>
            <a:ext cx="2423738" cy="1656732"/>
          </a:xfrm>
          <a:prstGeom prst="rect">
            <a:avLst/>
          </a:prstGeom>
        </p:spPr>
      </p:pic>
      <p:pic>
        <p:nvPicPr>
          <p:cNvPr id="77" name="Imagen 7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8440" y="962793"/>
            <a:ext cx="396265" cy="426746"/>
          </a:xfrm>
          <a:prstGeom prst="rect">
            <a:avLst/>
          </a:prstGeom>
        </p:spPr>
      </p:pic>
      <p:sp>
        <p:nvSpPr>
          <p:cNvPr id="78" name="Rectángulo 77"/>
          <p:cNvSpPr/>
          <p:nvPr/>
        </p:nvSpPr>
        <p:spPr>
          <a:xfrm>
            <a:off x="9227416" y="738843"/>
            <a:ext cx="325532" cy="1209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9" name="Conector recto 78"/>
          <p:cNvCxnSpPr/>
          <p:nvPr/>
        </p:nvCxnSpPr>
        <p:spPr>
          <a:xfrm>
            <a:off x="2742531" y="1343819"/>
            <a:ext cx="5471149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/>
          <p:cNvCxnSpPr>
            <a:endCxn id="78" idx="1"/>
          </p:cNvCxnSpPr>
          <p:nvPr/>
        </p:nvCxnSpPr>
        <p:spPr>
          <a:xfrm>
            <a:off x="8564225" y="1343819"/>
            <a:ext cx="66319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uadroTexto 80"/>
          <p:cNvSpPr txBox="1"/>
          <p:nvPr/>
        </p:nvSpPr>
        <p:spPr>
          <a:xfrm>
            <a:off x="8238109" y="11002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</a:t>
            </a:r>
            <a:endParaRPr lang="es-MX" dirty="0"/>
          </a:p>
        </p:txBody>
      </p:sp>
      <p:cxnSp>
        <p:nvCxnSpPr>
          <p:cNvPr id="84" name="Conector recto 83"/>
          <p:cNvCxnSpPr/>
          <p:nvPr/>
        </p:nvCxnSpPr>
        <p:spPr>
          <a:xfrm>
            <a:off x="2774950" y="1681956"/>
            <a:ext cx="0" cy="3058319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28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2444" y="45170"/>
            <a:ext cx="1181190" cy="1902173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6087" y="1735424"/>
            <a:ext cx="323850" cy="4191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9142691" y="45170"/>
            <a:ext cx="2043298" cy="2154175"/>
            <a:chOff x="8548609" y="1469536"/>
            <a:chExt cx="2043298" cy="2154175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48609" y="1469536"/>
              <a:ext cx="2043298" cy="2154175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749862" y="1671146"/>
              <a:ext cx="1655379" cy="1450426"/>
            </a:xfrm>
            <a:prstGeom prst="rect">
              <a:avLst/>
            </a:prstGeom>
          </p:spPr>
        </p:pic>
      </p:grpSp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188" y="4429082"/>
            <a:ext cx="2684519" cy="1748773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 flipH="1">
            <a:off x="9724668" y="1991206"/>
            <a:ext cx="463125" cy="45920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 flipV="1">
            <a:off x="10155212" y="2029654"/>
            <a:ext cx="390706" cy="42076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9724668" y="2450414"/>
            <a:ext cx="0" cy="118522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10539217" y="2445157"/>
            <a:ext cx="0" cy="2871959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150168"/>
              </p:ext>
            </p:extLst>
          </p:nvPr>
        </p:nvGraphicFramePr>
        <p:xfrm>
          <a:off x="8067590" y="4501627"/>
          <a:ext cx="751204" cy="90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602"/>
                <a:gridCol w="375602"/>
              </a:tblGrid>
              <a:tr h="450017">
                <a:tc>
                  <a:txBody>
                    <a:bodyPr/>
                    <a:lstStyle/>
                    <a:p>
                      <a:r>
                        <a:rPr lang="es-MX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800" dirty="0">
                        <a:solidFill>
                          <a:schemeClr val="tx1"/>
                        </a:solidFill>
                      </a:endParaRPr>
                    </a:p>
                  </a:txBody>
                  <a:tcPr marL="164898" marR="164898" marT="82449" marB="82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64898" marR="164898" marT="82449" marB="82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017">
                <a:tc>
                  <a:txBody>
                    <a:bodyPr/>
                    <a:lstStyle/>
                    <a:p>
                      <a:r>
                        <a:rPr lang="es-MX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MX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164898" marR="164898" marT="82449" marB="8244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800" dirty="0"/>
                    </a:p>
                  </a:txBody>
                  <a:tcPr marL="164898" marR="164898" marT="82449" marB="8244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6" name="Conector recto 15"/>
          <p:cNvCxnSpPr/>
          <p:nvPr/>
        </p:nvCxnSpPr>
        <p:spPr>
          <a:xfrm>
            <a:off x="8074634" y="4508190"/>
            <a:ext cx="738499" cy="36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H="1">
            <a:off x="8068974" y="4506646"/>
            <a:ext cx="5660" cy="89761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8813133" y="4511812"/>
            <a:ext cx="0" cy="89245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/>
          <p:cNvCxnSpPr>
            <a:endCxn id="15" idx="3"/>
          </p:cNvCxnSpPr>
          <p:nvPr/>
        </p:nvCxnSpPr>
        <p:spPr>
          <a:xfrm>
            <a:off x="8074634" y="4934954"/>
            <a:ext cx="744160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8097494" y="5392110"/>
            <a:ext cx="738499" cy="36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3159763" y="5317116"/>
            <a:ext cx="7386155" cy="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7165075" y="1863429"/>
            <a:ext cx="0" cy="1772206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H="1">
            <a:off x="7178722" y="3635635"/>
            <a:ext cx="254594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o 33"/>
          <p:cNvGrpSpPr/>
          <p:nvPr/>
        </p:nvGrpSpPr>
        <p:grpSpPr>
          <a:xfrm>
            <a:off x="9286565" y="1780577"/>
            <a:ext cx="294229" cy="584992"/>
            <a:chOff x="9354268" y="3526434"/>
            <a:chExt cx="398695" cy="792693"/>
          </a:xfrm>
        </p:grpSpPr>
        <p:pic>
          <p:nvPicPr>
            <p:cNvPr id="35" name="Imagen 3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354268" y="3834910"/>
              <a:ext cx="398695" cy="484217"/>
            </a:xfrm>
            <a:prstGeom prst="rect">
              <a:avLst/>
            </a:prstGeom>
          </p:spPr>
        </p:pic>
        <p:cxnSp>
          <p:nvCxnSpPr>
            <p:cNvPr id="36" name="Conector recto 35"/>
            <p:cNvCxnSpPr/>
            <p:nvPr/>
          </p:nvCxnSpPr>
          <p:spPr>
            <a:xfrm flipV="1">
              <a:off x="9553615" y="3526434"/>
              <a:ext cx="1" cy="43200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CuadroTexto 36"/>
          <p:cNvSpPr txBox="1"/>
          <p:nvPr/>
        </p:nvSpPr>
        <p:spPr>
          <a:xfrm>
            <a:off x="9406178" y="17936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62</a:t>
            </a:r>
            <a:endParaRPr lang="es-MX" dirty="0"/>
          </a:p>
        </p:txBody>
      </p:sp>
      <p:cxnSp>
        <p:nvCxnSpPr>
          <p:cNvPr id="39" name="Conector recto 38"/>
          <p:cNvCxnSpPr/>
          <p:nvPr/>
        </p:nvCxnSpPr>
        <p:spPr>
          <a:xfrm flipH="1">
            <a:off x="9032778" y="1780577"/>
            <a:ext cx="373401" cy="45197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7503482" y="2240034"/>
            <a:ext cx="1572072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7519917" y="1863429"/>
            <a:ext cx="0" cy="376605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Imagen 4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65003" y="4587210"/>
            <a:ext cx="396265" cy="426746"/>
          </a:xfrm>
          <a:prstGeom prst="rect">
            <a:avLst/>
          </a:prstGeom>
        </p:spPr>
      </p:pic>
      <p:sp>
        <p:nvSpPr>
          <p:cNvPr id="48" name="Rectángulo 47"/>
          <p:cNvSpPr/>
          <p:nvPr/>
        </p:nvSpPr>
        <p:spPr>
          <a:xfrm>
            <a:off x="6923664" y="3916084"/>
            <a:ext cx="325532" cy="1209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CuadroTexto 50"/>
          <p:cNvSpPr txBox="1"/>
          <p:nvPr/>
        </p:nvSpPr>
        <p:spPr>
          <a:xfrm>
            <a:off x="5924533" y="47350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</a:t>
            </a:r>
            <a:endParaRPr lang="es-MX" dirty="0"/>
          </a:p>
        </p:txBody>
      </p:sp>
      <p:pic>
        <p:nvPicPr>
          <p:cNvPr id="53" name="Imagen 5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385" y="4644321"/>
            <a:ext cx="1029850" cy="424740"/>
          </a:xfrm>
          <a:prstGeom prst="rect">
            <a:avLst/>
          </a:prstGeom>
        </p:spPr>
      </p:pic>
      <p:cxnSp>
        <p:nvCxnSpPr>
          <p:cNvPr id="57" name="Conector recto 56"/>
          <p:cNvCxnSpPr/>
          <p:nvPr/>
        </p:nvCxnSpPr>
        <p:spPr>
          <a:xfrm>
            <a:off x="3200707" y="4982750"/>
            <a:ext cx="266429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6226219" y="4982750"/>
            <a:ext cx="679548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57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007" y="2702079"/>
            <a:ext cx="2807240" cy="125789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8406" y="3749855"/>
            <a:ext cx="2911520" cy="2224317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6120" y="603913"/>
            <a:ext cx="1150508" cy="1963534"/>
          </a:xfrm>
          <a:prstGeom prst="rect">
            <a:avLst/>
          </a:prstGeom>
        </p:spPr>
      </p:pic>
      <p:cxnSp>
        <p:nvCxnSpPr>
          <p:cNvPr id="11" name="Conector recto 10"/>
          <p:cNvCxnSpPr/>
          <p:nvPr/>
        </p:nvCxnSpPr>
        <p:spPr>
          <a:xfrm>
            <a:off x="8761863" y="2429301"/>
            <a:ext cx="0" cy="1351129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9157648" y="2429301"/>
            <a:ext cx="0" cy="1514902"/>
          </a:xfrm>
          <a:prstGeom prst="line">
            <a:avLst/>
          </a:prstGeom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3603009" y="3780430"/>
            <a:ext cx="4813111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9067" y="3077832"/>
            <a:ext cx="396265" cy="426746"/>
          </a:xfrm>
          <a:prstGeom prst="rect">
            <a:avLst/>
          </a:prstGeom>
        </p:spPr>
      </p:pic>
      <p:sp>
        <p:nvSpPr>
          <p:cNvPr id="17" name="Rectángulo 16"/>
          <p:cNvSpPr/>
          <p:nvPr/>
        </p:nvSpPr>
        <p:spPr>
          <a:xfrm>
            <a:off x="7027728" y="2406706"/>
            <a:ext cx="325532" cy="1209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uadroTexto 17"/>
          <p:cNvSpPr txBox="1"/>
          <p:nvPr/>
        </p:nvSpPr>
        <p:spPr>
          <a:xfrm>
            <a:off x="6028597" y="32256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</a:t>
            </a:r>
            <a:endParaRPr lang="es-MX" dirty="0"/>
          </a:p>
        </p:txBody>
      </p:sp>
      <p:cxnSp>
        <p:nvCxnSpPr>
          <p:cNvPr id="19" name="Conector recto 18"/>
          <p:cNvCxnSpPr/>
          <p:nvPr/>
        </p:nvCxnSpPr>
        <p:spPr>
          <a:xfrm>
            <a:off x="3629648" y="3473372"/>
            <a:ext cx="2348071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6330283" y="3473372"/>
            <a:ext cx="679548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4203510" y="307783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638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659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377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724" y="357269"/>
            <a:ext cx="2086071" cy="2005394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625600" y="357269"/>
            <a:ext cx="1055195" cy="20053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2680795" y="1175299"/>
            <a:ext cx="2225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Interruptor Bajo Nivel de Combustible</a:t>
            </a:r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220" y="2965086"/>
            <a:ext cx="2063942" cy="2217344"/>
          </a:xfrm>
          <a:prstGeom prst="rect">
            <a:avLst/>
          </a:prstGeom>
        </p:spPr>
      </p:pic>
      <p:grpSp>
        <p:nvGrpSpPr>
          <p:cNvPr id="8" name="Grupo 7"/>
          <p:cNvGrpSpPr/>
          <p:nvPr/>
        </p:nvGrpSpPr>
        <p:grpSpPr>
          <a:xfrm>
            <a:off x="1223894" y="5158782"/>
            <a:ext cx="294229" cy="584992"/>
            <a:chOff x="9354268" y="3526434"/>
            <a:chExt cx="398695" cy="792693"/>
          </a:xfrm>
        </p:grpSpPr>
        <p:pic>
          <p:nvPicPr>
            <p:cNvPr id="9" name="Imagen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54268" y="3834910"/>
              <a:ext cx="398695" cy="484217"/>
            </a:xfrm>
            <a:prstGeom prst="rect">
              <a:avLst/>
            </a:prstGeom>
          </p:spPr>
        </p:pic>
        <p:cxnSp>
          <p:nvCxnSpPr>
            <p:cNvPr id="10" name="Conector recto 9"/>
            <p:cNvCxnSpPr/>
            <p:nvPr/>
          </p:nvCxnSpPr>
          <p:spPr>
            <a:xfrm flipV="1">
              <a:off x="9553615" y="3526434"/>
              <a:ext cx="1" cy="43200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CuadroTexto 10"/>
          <p:cNvSpPr txBox="1"/>
          <p:nvPr/>
        </p:nvSpPr>
        <p:spPr>
          <a:xfrm>
            <a:off x="2680795" y="4073758"/>
            <a:ext cx="2544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Interruptor de Temperatura M.R.G.B</a:t>
            </a:r>
            <a:endParaRPr lang="es-MX" dirty="0"/>
          </a:p>
        </p:txBody>
      </p:sp>
      <p:grpSp>
        <p:nvGrpSpPr>
          <p:cNvPr id="15" name="Grupo 14"/>
          <p:cNvGrpSpPr/>
          <p:nvPr/>
        </p:nvGrpSpPr>
        <p:grpSpPr>
          <a:xfrm>
            <a:off x="5961024" y="357269"/>
            <a:ext cx="2911520" cy="3544871"/>
            <a:chOff x="7264292" y="224078"/>
            <a:chExt cx="2911520" cy="3544871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264292" y="1544632"/>
              <a:ext cx="2911520" cy="2224317"/>
            </a:xfrm>
            <a:prstGeom prst="rect">
              <a:avLst/>
            </a:prstGeom>
          </p:spPr>
        </p:pic>
        <p:cxnSp>
          <p:nvCxnSpPr>
            <p:cNvPr id="13" name="Conector recto 12"/>
            <p:cNvCxnSpPr/>
            <p:nvPr/>
          </p:nvCxnSpPr>
          <p:spPr>
            <a:xfrm>
              <a:off x="8137749" y="224078"/>
              <a:ext cx="0" cy="1351129"/>
            </a:xfrm>
            <a:prstGeom prst="line">
              <a:avLst/>
            </a:pr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>
              <a:off x="8533534" y="224078"/>
              <a:ext cx="0" cy="1514902"/>
            </a:xfrm>
            <a:prstGeom prst="line">
              <a:avLst/>
            </a:pr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uadroTexto 16"/>
          <p:cNvSpPr txBox="1"/>
          <p:nvPr/>
        </p:nvSpPr>
        <p:spPr>
          <a:xfrm>
            <a:off x="9059515" y="1401052"/>
            <a:ext cx="1921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Detector de Fuego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957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Elipse 372"/>
          <p:cNvSpPr/>
          <p:nvPr/>
        </p:nvSpPr>
        <p:spPr>
          <a:xfrm rot="16200000">
            <a:off x="10632305" y="3807699"/>
            <a:ext cx="410946" cy="99184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350" name="Conector recto 349"/>
          <p:cNvCxnSpPr>
            <a:endCxn id="336" idx="1"/>
          </p:cNvCxnSpPr>
          <p:nvPr/>
        </p:nvCxnSpPr>
        <p:spPr>
          <a:xfrm flipH="1" flipV="1">
            <a:off x="9993216" y="3853980"/>
            <a:ext cx="576447" cy="167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1" name="Elipse 330"/>
          <p:cNvSpPr/>
          <p:nvPr/>
        </p:nvSpPr>
        <p:spPr>
          <a:xfrm>
            <a:off x="10554043" y="1296372"/>
            <a:ext cx="202529" cy="6423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29" name="Elipse 328"/>
          <p:cNvSpPr/>
          <p:nvPr/>
        </p:nvSpPr>
        <p:spPr>
          <a:xfrm rot="16200000">
            <a:off x="10121734" y="2148422"/>
            <a:ext cx="202529" cy="47187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82" name="Elipse 281"/>
          <p:cNvSpPr/>
          <p:nvPr/>
        </p:nvSpPr>
        <p:spPr>
          <a:xfrm>
            <a:off x="8530829" y="3507763"/>
            <a:ext cx="213369" cy="5099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68" name="Imagen 2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9969380" y="420959"/>
            <a:ext cx="449106" cy="528360"/>
          </a:xfrm>
          <a:prstGeom prst="rect">
            <a:avLst/>
          </a:prstGeom>
        </p:spPr>
      </p:pic>
      <p:sp>
        <p:nvSpPr>
          <p:cNvPr id="237" name="Elipse 236"/>
          <p:cNvSpPr/>
          <p:nvPr/>
        </p:nvSpPr>
        <p:spPr>
          <a:xfrm>
            <a:off x="7131294" y="3465506"/>
            <a:ext cx="232568" cy="56700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28" name="Elipse 227"/>
          <p:cNvSpPr/>
          <p:nvPr/>
        </p:nvSpPr>
        <p:spPr>
          <a:xfrm>
            <a:off x="7163064" y="3131252"/>
            <a:ext cx="166266" cy="2926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27" name="Elipse 226"/>
          <p:cNvSpPr/>
          <p:nvPr/>
        </p:nvSpPr>
        <p:spPr>
          <a:xfrm>
            <a:off x="7169018" y="2742849"/>
            <a:ext cx="166266" cy="2926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24" name="Elipse 223"/>
          <p:cNvSpPr/>
          <p:nvPr/>
        </p:nvSpPr>
        <p:spPr>
          <a:xfrm>
            <a:off x="4689003" y="3103038"/>
            <a:ext cx="166266" cy="2926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23" name="Elipse 222"/>
          <p:cNvSpPr/>
          <p:nvPr/>
        </p:nvSpPr>
        <p:spPr>
          <a:xfrm>
            <a:off x="4689003" y="2743881"/>
            <a:ext cx="166266" cy="29269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20" name="Elipse 219"/>
          <p:cNvSpPr/>
          <p:nvPr/>
        </p:nvSpPr>
        <p:spPr>
          <a:xfrm>
            <a:off x="4329553" y="1636291"/>
            <a:ext cx="410946" cy="102924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08" name="Elipse 207"/>
          <p:cNvSpPr/>
          <p:nvPr/>
        </p:nvSpPr>
        <p:spPr>
          <a:xfrm>
            <a:off x="4654667" y="3465895"/>
            <a:ext cx="232568" cy="58359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aphicFrame>
        <p:nvGraphicFramePr>
          <p:cNvPr id="110" name="Tabla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98231"/>
              </p:ext>
            </p:extLst>
          </p:nvPr>
        </p:nvGraphicFramePr>
        <p:xfrm>
          <a:off x="4961507" y="1007723"/>
          <a:ext cx="1223394" cy="350136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1697"/>
                <a:gridCol w="611697"/>
              </a:tblGrid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C1-3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C1-5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C2-5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C2-18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C2-16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C2-17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C2-10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C2-11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C2-15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C2-24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30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C2-7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163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3" name="Rectángulo 112"/>
          <p:cNvSpPr/>
          <p:nvPr/>
        </p:nvSpPr>
        <p:spPr>
          <a:xfrm>
            <a:off x="9344679" y="1536077"/>
            <a:ext cx="637835" cy="11813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0" y="1617560"/>
            <a:ext cx="791832" cy="31612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7" name="Conector recto 16"/>
          <p:cNvCxnSpPr/>
          <p:nvPr/>
        </p:nvCxnSpPr>
        <p:spPr>
          <a:xfrm flipH="1" flipV="1">
            <a:off x="782700" y="1853865"/>
            <a:ext cx="1587155" cy="43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755404" y="2198574"/>
            <a:ext cx="1614452" cy="1471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 flipV="1">
            <a:off x="782700" y="2524838"/>
            <a:ext cx="1569365" cy="20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782700" y="2860225"/>
            <a:ext cx="1569365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755404" y="3196608"/>
            <a:ext cx="1614450" cy="194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CuadroTexto 101"/>
          <p:cNvSpPr txBox="1"/>
          <p:nvPr/>
        </p:nvSpPr>
        <p:spPr>
          <a:xfrm>
            <a:off x="3465911" y="1576866"/>
            <a:ext cx="9822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80(ORANGE)</a:t>
            </a:r>
          </a:p>
        </p:txBody>
      </p:sp>
      <p:sp>
        <p:nvSpPr>
          <p:cNvPr id="103" name="CuadroTexto 102"/>
          <p:cNvSpPr txBox="1"/>
          <p:nvPr/>
        </p:nvSpPr>
        <p:spPr>
          <a:xfrm>
            <a:off x="3472844" y="1900350"/>
            <a:ext cx="1694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81(WHITE)</a:t>
            </a:r>
          </a:p>
        </p:txBody>
      </p:sp>
      <p:sp>
        <p:nvSpPr>
          <p:cNvPr id="104" name="CuadroTexto 103"/>
          <p:cNvSpPr txBox="1"/>
          <p:nvPr/>
        </p:nvSpPr>
        <p:spPr>
          <a:xfrm>
            <a:off x="3472844" y="2223322"/>
            <a:ext cx="1694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82(BLUE)</a:t>
            </a:r>
          </a:p>
        </p:txBody>
      </p:sp>
      <p:sp>
        <p:nvSpPr>
          <p:cNvPr id="105" name="CuadroTexto 104"/>
          <p:cNvSpPr txBox="1"/>
          <p:nvPr/>
        </p:nvSpPr>
        <p:spPr>
          <a:xfrm>
            <a:off x="3426876" y="2642271"/>
            <a:ext cx="571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71(+)</a:t>
            </a:r>
          </a:p>
        </p:txBody>
      </p:sp>
      <p:sp>
        <p:nvSpPr>
          <p:cNvPr id="106" name="CuadroTexto 105"/>
          <p:cNvSpPr txBox="1"/>
          <p:nvPr/>
        </p:nvSpPr>
        <p:spPr>
          <a:xfrm>
            <a:off x="3431221" y="3059209"/>
            <a:ext cx="58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72(+)</a:t>
            </a:r>
          </a:p>
        </p:txBody>
      </p:sp>
      <p:sp>
        <p:nvSpPr>
          <p:cNvPr id="107" name="CuadroTexto 106"/>
          <p:cNvSpPr txBox="1"/>
          <p:nvPr/>
        </p:nvSpPr>
        <p:spPr>
          <a:xfrm>
            <a:off x="3386449" y="3400004"/>
            <a:ext cx="1444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83(WHITE)+MOTOR</a:t>
            </a:r>
          </a:p>
        </p:txBody>
      </p:sp>
      <p:sp>
        <p:nvSpPr>
          <p:cNvPr id="108" name="CuadroTexto 107"/>
          <p:cNvSpPr txBox="1"/>
          <p:nvPr/>
        </p:nvSpPr>
        <p:spPr>
          <a:xfrm>
            <a:off x="3967882" y="3931571"/>
            <a:ext cx="1694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89(BLUE)</a:t>
            </a:r>
          </a:p>
          <a:p>
            <a:r>
              <a:rPr lang="es-MX" sz="1200" dirty="0" smtClean="0"/>
              <a:t>+MOTOR</a:t>
            </a:r>
          </a:p>
        </p:txBody>
      </p:sp>
      <p:sp>
        <p:nvSpPr>
          <p:cNvPr id="109" name="Elipse 108"/>
          <p:cNvSpPr/>
          <p:nvPr/>
        </p:nvSpPr>
        <p:spPr>
          <a:xfrm>
            <a:off x="7048106" y="1687170"/>
            <a:ext cx="410946" cy="99184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aphicFrame>
        <p:nvGraphicFramePr>
          <p:cNvPr id="111" name="Tabla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566065"/>
              </p:ext>
            </p:extLst>
          </p:nvPr>
        </p:nvGraphicFramePr>
        <p:xfrm>
          <a:off x="8440258" y="1582241"/>
          <a:ext cx="49463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317"/>
                <a:gridCol w="247317"/>
              </a:tblGrid>
              <a:tr h="345231">
                <a:tc>
                  <a:txBody>
                    <a:bodyPr/>
                    <a:lstStyle/>
                    <a:p>
                      <a:r>
                        <a:rPr lang="es-MX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MX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231">
                <a:tc>
                  <a:txBody>
                    <a:bodyPr/>
                    <a:lstStyle/>
                    <a:p>
                      <a:r>
                        <a:rPr lang="es-MX" dirty="0" smtClean="0">
                          <a:ln>
                            <a:noFill/>
                          </a:ln>
                        </a:rPr>
                        <a:t>2</a:t>
                      </a:r>
                      <a:endParaRPr lang="es-MX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231">
                <a:tc>
                  <a:txBody>
                    <a:bodyPr/>
                    <a:lstStyle/>
                    <a:p>
                      <a:r>
                        <a:rPr lang="es-MX" dirty="0" smtClean="0">
                          <a:ln>
                            <a:noFill/>
                          </a:ln>
                        </a:rPr>
                        <a:t>3</a:t>
                      </a:r>
                      <a:endParaRPr lang="es-MX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ln>
                          <a:noFill/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2" name="Conector recto 111"/>
          <p:cNvCxnSpPr/>
          <p:nvPr/>
        </p:nvCxnSpPr>
        <p:spPr>
          <a:xfrm flipH="1">
            <a:off x="3445381" y="1841961"/>
            <a:ext cx="589929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Conector recto 113"/>
          <p:cNvCxnSpPr/>
          <p:nvPr/>
        </p:nvCxnSpPr>
        <p:spPr>
          <a:xfrm flipH="1">
            <a:off x="3445381" y="2192544"/>
            <a:ext cx="5929640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Conector recto 114"/>
          <p:cNvCxnSpPr/>
          <p:nvPr/>
        </p:nvCxnSpPr>
        <p:spPr>
          <a:xfrm flipH="1">
            <a:off x="3445381" y="2568194"/>
            <a:ext cx="589929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CuadroTexto 115"/>
          <p:cNvSpPr txBox="1"/>
          <p:nvPr/>
        </p:nvSpPr>
        <p:spPr>
          <a:xfrm>
            <a:off x="8843598" y="1657286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RED</a:t>
            </a:r>
          </a:p>
        </p:txBody>
      </p:sp>
      <p:sp>
        <p:nvSpPr>
          <p:cNvPr id="117" name="CuadroTexto 116"/>
          <p:cNvSpPr txBox="1"/>
          <p:nvPr/>
        </p:nvSpPr>
        <p:spPr>
          <a:xfrm>
            <a:off x="8879476" y="1949975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BLUE</a:t>
            </a:r>
          </a:p>
        </p:txBody>
      </p:sp>
      <p:sp>
        <p:nvSpPr>
          <p:cNvPr id="118" name="CuadroTexto 117"/>
          <p:cNvSpPr txBox="1"/>
          <p:nvPr/>
        </p:nvSpPr>
        <p:spPr>
          <a:xfrm>
            <a:off x="8851544" y="2291195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BLACK</a:t>
            </a:r>
          </a:p>
        </p:txBody>
      </p:sp>
      <p:sp>
        <p:nvSpPr>
          <p:cNvPr id="119" name="CuadroTexto 118"/>
          <p:cNvSpPr txBox="1"/>
          <p:nvPr/>
        </p:nvSpPr>
        <p:spPr>
          <a:xfrm>
            <a:off x="7579365" y="1620996"/>
            <a:ext cx="988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80(ORANGE)</a:t>
            </a:r>
          </a:p>
        </p:txBody>
      </p:sp>
      <p:sp>
        <p:nvSpPr>
          <p:cNvPr id="120" name="CuadroTexto 119"/>
          <p:cNvSpPr txBox="1"/>
          <p:nvPr/>
        </p:nvSpPr>
        <p:spPr>
          <a:xfrm>
            <a:off x="7593379" y="1936053"/>
            <a:ext cx="867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81(WHITE)</a:t>
            </a:r>
          </a:p>
        </p:txBody>
      </p:sp>
      <p:sp>
        <p:nvSpPr>
          <p:cNvPr id="121" name="CuadroTexto 120"/>
          <p:cNvSpPr txBox="1"/>
          <p:nvPr/>
        </p:nvSpPr>
        <p:spPr>
          <a:xfrm>
            <a:off x="7591744" y="2247029"/>
            <a:ext cx="7929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82(BLUE)</a:t>
            </a:r>
          </a:p>
        </p:txBody>
      </p:sp>
      <p:cxnSp>
        <p:nvCxnSpPr>
          <p:cNvPr id="132" name="Conector recto 131"/>
          <p:cNvCxnSpPr/>
          <p:nvPr/>
        </p:nvCxnSpPr>
        <p:spPr>
          <a:xfrm flipH="1">
            <a:off x="3445381" y="2892616"/>
            <a:ext cx="42300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Conector recto 132"/>
          <p:cNvCxnSpPr/>
          <p:nvPr/>
        </p:nvCxnSpPr>
        <p:spPr>
          <a:xfrm flipH="1">
            <a:off x="3465911" y="3296618"/>
            <a:ext cx="395551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CuadroTexto 121"/>
          <p:cNvSpPr txBox="1"/>
          <p:nvPr/>
        </p:nvSpPr>
        <p:spPr>
          <a:xfrm>
            <a:off x="9375875" y="1511702"/>
            <a:ext cx="68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TACH SENDER</a:t>
            </a:r>
          </a:p>
        </p:txBody>
      </p:sp>
      <p:pic>
        <p:nvPicPr>
          <p:cNvPr id="79" name="Imagen 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3090" y="4943242"/>
            <a:ext cx="449106" cy="528360"/>
          </a:xfrm>
          <a:prstGeom prst="rect">
            <a:avLst/>
          </a:prstGeom>
        </p:spPr>
      </p:pic>
      <p:cxnSp>
        <p:nvCxnSpPr>
          <p:cNvPr id="80" name="Conector recto 79"/>
          <p:cNvCxnSpPr/>
          <p:nvPr/>
        </p:nvCxnSpPr>
        <p:spPr>
          <a:xfrm flipH="1">
            <a:off x="3439071" y="3995567"/>
            <a:ext cx="545747" cy="36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ector recto 84"/>
          <p:cNvCxnSpPr/>
          <p:nvPr/>
        </p:nvCxnSpPr>
        <p:spPr>
          <a:xfrm flipH="1">
            <a:off x="3467608" y="4335340"/>
            <a:ext cx="515953" cy="92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 flipH="1">
            <a:off x="3439071" y="4676048"/>
            <a:ext cx="545747" cy="36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>
            <a:off x="3983561" y="3999228"/>
            <a:ext cx="1257" cy="11211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5" name="Imagen 9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3549" y="4195308"/>
            <a:ext cx="396265" cy="426746"/>
          </a:xfrm>
          <a:prstGeom prst="rect">
            <a:avLst/>
          </a:prstGeom>
        </p:spPr>
      </p:pic>
      <p:pic>
        <p:nvPicPr>
          <p:cNvPr id="97" name="Imagen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0593" y="4766504"/>
            <a:ext cx="396265" cy="426746"/>
          </a:xfrm>
          <a:prstGeom prst="rect">
            <a:avLst/>
          </a:prstGeom>
        </p:spPr>
      </p:pic>
      <p:cxnSp>
        <p:nvCxnSpPr>
          <p:cNvPr id="98" name="Conector recto 97"/>
          <p:cNvCxnSpPr/>
          <p:nvPr/>
        </p:nvCxnSpPr>
        <p:spPr>
          <a:xfrm flipH="1" flipV="1">
            <a:off x="8465710" y="4576668"/>
            <a:ext cx="20685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 flipH="1" flipV="1">
            <a:off x="8452560" y="5174642"/>
            <a:ext cx="8163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Conector recto 100"/>
          <p:cNvCxnSpPr/>
          <p:nvPr/>
        </p:nvCxnSpPr>
        <p:spPr>
          <a:xfrm flipV="1">
            <a:off x="7400890" y="3296618"/>
            <a:ext cx="0" cy="18882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 flipH="1">
            <a:off x="7394363" y="5181529"/>
            <a:ext cx="731000" cy="97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 flipH="1">
            <a:off x="7656959" y="4576668"/>
            <a:ext cx="45613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Conector recto 124"/>
          <p:cNvCxnSpPr/>
          <p:nvPr/>
        </p:nvCxnSpPr>
        <p:spPr>
          <a:xfrm>
            <a:off x="7657895" y="2889195"/>
            <a:ext cx="0" cy="16978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Conector recto 159"/>
          <p:cNvCxnSpPr/>
          <p:nvPr/>
        </p:nvCxnSpPr>
        <p:spPr>
          <a:xfrm flipH="1">
            <a:off x="769237" y="3540174"/>
            <a:ext cx="1614450" cy="194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Conector recto 160"/>
          <p:cNvCxnSpPr/>
          <p:nvPr/>
        </p:nvCxnSpPr>
        <p:spPr>
          <a:xfrm flipH="1">
            <a:off x="779171" y="3874904"/>
            <a:ext cx="1614450" cy="194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Conector recto 161"/>
          <p:cNvCxnSpPr/>
          <p:nvPr/>
        </p:nvCxnSpPr>
        <p:spPr>
          <a:xfrm flipH="1">
            <a:off x="784936" y="4211399"/>
            <a:ext cx="1614450" cy="194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Conector recto 162"/>
          <p:cNvCxnSpPr/>
          <p:nvPr/>
        </p:nvCxnSpPr>
        <p:spPr>
          <a:xfrm flipH="1">
            <a:off x="798920" y="4548700"/>
            <a:ext cx="1614450" cy="194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" name="CuadroTexto 163"/>
          <p:cNvSpPr txBox="1"/>
          <p:nvPr/>
        </p:nvSpPr>
        <p:spPr>
          <a:xfrm>
            <a:off x="787565" y="1610246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WHITE</a:t>
            </a:r>
          </a:p>
        </p:txBody>
      </p:sp>
      <p:sp>
        <p:nvSpPr>
          <p:cNvPr id="165" name="CuadroTexto 164"/>
          <p:cNvSpPr txBox="1"/>
          <p:nvPr/>
        </p:nvSpPr>
        <p:spPr>
          <a:xfrm>
            <a:off x="786478" y="1939525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GREEN</a:t>
            </a:r>
          </a:p>
        </p:txBody>
      </p:sp>
      <p:sp>
        <p:nvSpPr>
          <p:cNvPr id="166" name="CuadroTexto 165"/>
          <p:cNvSpPr txBox="1"/>
          <p:nvPr/>
        </p:nvSpPr>
        <p:spPr>
          <a:xfrm>
            <a:off x="787625" y="2277602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YELLOW</a:t>
            </a:r>
          </a:p>
        </p:txBody>
      </p:sp>
      <p:sp>
        <p:nvSpPr>
          <p:cNvPr id="167" name="CuadroTexto 166"/>
          <p:cNvSpPr txBox="1"/>
          <p:nvPr/>
        </p:nvSpPr>
        <p:spPr>
          <a:xfrm>
            <a:off x="786479" y="2602088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RED</a:t>
            </a:r>
          </a:p>
        </p:txBody>
      </p:sp>
      <p:sp>
        <p:nvSpPr>
          <p:cNvPr id="168" name="CuadroTexto 167"/>
          <p:cNvSpPr txBox="1"/>
          <p:nvPr/>
        </p:nvSpPr>
        <p:spPr>
          <a:xfrm>
            <a:off x="776012" y="2951539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ORANGE</a:t>
            </a:r>
          </a:p>
        </p:txBody>
      </p:sp>
      <p:sp>
        <p:nvSpPr>
          <p:cNvPr id="169" name="CuadroTexto 168"/>
          <p:cNvSpPr txBox="1"/>
          <p:nvPr/>
        </p:nvSpPr>
        <p:spPr>
          <a:xfrm>
            <a:off x="779047" y="3288840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BLUE</a:t>
            </a:r>
          </a:p>
        </p:txBody>
      </p:sp>
      <p:sp>
        <p:nvSpPr>
          <p:cNvPr id="170" name="CuadroTexto 169"/>
          <p:cNvSpPr txBox="1"/>
          <p:nvPr/>
        </p:nvSpPr>
        <p:spPr>
          <a:xfrm>
            <a:off x="786479" y="3626141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BROWN</a:t>
            </a:r>
          </a:p>
        </p:txBody>
      </p:sp>
      <p:sp>
        <p:nvSpPr>
          <p:cNvPr id="171" name="CuadroTexto 170"/>
          <p:cNvSpPr txBox="1"/>
          <p:nvPr/>
        </p:nvSpPr>
        <p:spPr>
          <a:xfrm>
            <a:off x="790164" y="3935046"/>
            <a:ext cx="1118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BLACK</a:t>
            </a:r>
          </a:p>
        </p:txBody>
      </p:sp>
      <p:sp>
        <p:nvSpPr>
          <p:cNvPr id="172" name="CuadroTexto 171"/>
          <p:cNvSpPr txBox="1"/>
          <p:nvPr/>
        </p:nvSpPr>
        <p:spPr>
          <a:xfrm>
            <a:off x="786479" y="4282796"/>
            <a:ext cx="1316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YELLOW/WHITE</a:t>
            </a:r>
          </a:p>
        </p:txBody>
      </p:sp>
      <p:sp>
        <p:nvSpPr>
          <p:cNvPr id="176" name="CuadroTexto 175"/>
          <p:cNvSpPr txBox="1"/>
          <p:nvPr/>
        </p:nvSpPr>
        <p:spPr>
          <a:xfrm>
            <a:off x="8084585" y="3915608"/>
            <a:ext cx="396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71</a:t>
            </a:r>
          </a:p>
        </p:txBody>
      </p:sp>
      <p:sp>
        <p:nvSpPr>
          <p:cNvPr id="177" name="CuadroTexto 176"/>
          <p:cNvSpPr txBox="1"/>
          <p:nvPr/>
        </p:nvSpPr>
        <p:spPr>
          <a:xfrm>
            <a:off x="7581381" y="4910173"/>
            <a:ext cx="451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72</a:t>
            </a:r>
          </a:p>
        </p:txBody>
      </p:sp>
      <p:sp>
        <p:nvSpPr>
          <p:cNvPr id="178" name="CuadroTexto 177"/>
          <p:cNvSpPr txBox="1"/>
          <p:nvPr/>
        </p:nvSpPr>
        <p:spPr>
          <a:xfrm>
            <a:off x="8125363" y="4910173"/>
            <a:ext cx="33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</a:t>
            </a:r>
          </a:p>
        </p:txBody>
      </p:sp>
      <p:sp>
        <p:nvSpPr>
          <p:cNvPr id="180" name="CuadroTexto 179"/>
          <p:cNvSpPr txBox="1"/>
          <p:nvPr/>
        </p:nvSpPr>
        <p:spPr>
          <a:xfrm>
            <a:off x="8134214" y="4315010"/>
            <a:ext cx="33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</a:t>
            </a:r>
          </a:p>
        </p:txBody>
      </p:sp>
      <p:cxnSp>
        <p:nvCxnSpPr>
          <p:cNvPr id="193" name="Conector recto 192"/>
          <p:cNvCxnSpPr/>
          <p:nvPr/>
        </p:nvCxnSpPr>
        <p:spPr>
          <a:xfrm flipH="1">
            <a:off x="3425597" y="3614135"/>
            <a:ext cx="7674198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Conector recto 201"/>
          <p:cNvCxnSpPr/>
          <p:nvPr/>
        </p:nvCxnSpPr>
        <p:spPr>
          <a:xfrm flipH="1">
            <a:off x="4428907" y="3916937"/>
            <a:ext cx="586991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Conector recto 202"/>
          <p:cNvCxnSpPr/>
          <p:nvPr/>
        </p:nvCxnSpPr>
        <p:spPr>
          <a:xfrm flipH="1">
            <a:off x="3431221" y="4344325"/>
            <a:ext cx="98171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Conector recto 204"/>
          <p:cNvCxnSpPr/>
          <p:nvPr/>
        </p:nvCxnSpPr>
        <p:spPr>
          <a:xfrm>
            <a:off x="4412937" y="3903140"/>
            <a:ext cx="0" cy="44849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1" name="CuadroTexto 220"/>
          <p:cNvSpPr txBox="1"/>
          <p:nvPr/>
        </p:nvSpPr>
        <p:spPr>
          <a:xfrm>
            <a:off x="7732898" y="3251029"/>
            <a:ext cx="341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83</a:t>
            </a:r>
          </a:p>
        </p:txBody>
      </p:sp>
      <p:sp>
        <p:nvSpPr>
          <p:cNvPr id="222" name="CuadroTexto 221"/>
          <p:cNvSpPr txBox="1"/>
          <p:nvPr/>
        </p:nvSpPr>
        <p:spPr>
          <a:xfrm>
            <a:off x="7725640" y="3637541"/>
            <a:ext cx="341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89</a:t>
            </a:r>
          </a:p>
        </p:txBody>
      </p:sp>
      <p:pic>
        <p:nvPicPr>
          <p:cNvPr id="241" name="Imagen 2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0677" y="4661430"/>
            <a:ext cx="966042" cy="763485"/>
          </a:xfrm>
          <a:prstGeom prst="rect">
            <a:avLst/>
          </a:prstGeom>
        </p:spPr>
      </p:pic>
      <p:cxnSp>
        <p:nvCxnSpPr>
          <p:cNvPr id="244" name="Conector recto 243"/>
          <p:cNvCxnSpPr/>
          <p:nvPr/>
        </p:nvCxnSpPr>
        <p:spPr>
          <a:xfrm>
            <a:off x="10554765" y="3870686"/>
            <a:ext cx="0" cy="8438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1" name="CuadroTexto 250"/>
          <p:cNvSpPr txBox="1"/>
          <p:nvPr/>
        </p:nvSpPr>
        <p:spPr>
          <a:xfrm>
            <a:off x="10460139" y="4778457"/>
            <a:ext cx="707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TACH</a:t>
            </a:r>
          </a:p>
        </p:txBody>
      </p:sp>
      <p:pic>
        <p:nvPicPr>
          <p:cNvPr id="252" name="Imagen 2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49317" y="93206"/>
            <a:ext cx="724354" cy="3782738"/>
          </a:xfrm>
          <a:prstGeom prst="rect">
            <a:avLst/>
          </a:prstGeom>
        </p:spPr>
      </p:pic>
      <p:sp>
        <p:nvSpPr>
          <p:cNvPr id="254" name="CuadroTexto 253"/>
          <p:cNvSpPr txBox="1"/>
          <p:nvPr/>
        </p:nvSpPr>
        <p:spPr>
          <a:xfrm>
            <a:off x="11114383" y="32541"/>
            <a:ext cx="371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K</a:t>
            </a:r>
          </a:p>
        </p:txBody>
      </p:sp>
      <p:sp>
        <p:nvSpPr>
          <p:cNvPr id="256" name="CuadroTexto 255"/>
          <p:cNvSpPr txBox="1"/>
          <p:nvPr/>
        </p:nvSpPr>
        <p:spPr>
          <a:xfrm>
            <a:off x="11118233" y="378008"/>
            <a:ext cx="371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J</a:t>
            </a:r>
          </a:p>
        </p:txBody>
      </p:sp>
      <p:sp>
        <p:nvSpPr>
          <p:cNvPr id="257" name="CuadroTexto 256"/>
          <p:cNvSpPr txBox="1"/>
          <p:nvPr/>
        </p:nvSpPr>
        <p:spPr>
          <a:xfrm>
            <a:off x="11114383" y="749916"/>
            <a:ext cx="371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F</a:t>
            </a:r>
          </a:p>
        </p:txBody>
      </p:sp>
      <p:sp>
        <p:nvSpPr>
          <p:cNvPr id="259" name="CuadroTexto 258"/>
          <p:cNvSpPr txBox="1"/>
          <p:nvPr/>
        </p:nvSpPr>
        <p:spPr>
          <a:xfrm>
            <a:off x="11118233" y="1095383"/>
            <a:ext cx="371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G</a:t>
            </a:r>
          </a:p>
        </p:txBody>
      </p:sp>
      <p:sp>
        <p:nvSpPr>
          <p:cNvPr id="260" name="CuadroTexto 259"/>
          <p:cNvSpPr txBox="1"/>
          <p:nvPr/>
        </p:nvSpPr>
        <p:spPr>
          <a:xfrm>
            <a:off x="11114383" y="1433937"/>
            <a:ext cx="371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H</a:t>
            </a:r>
            <a:endParaRPr lang="es-MX" sz="1600" dirty="0" smtClean="0"/>
          </a:p>
        </p:txBody>
      </p:sp>
      <p:sp>
        <p:nvSpPr>
          <p:cNvPr id="261" name="CuadroTexto 260"/>
          <p:cNvSpPr txBox="1"/>
          <p:nvPr/>
        </p:nvSpPr>
        <p:spPr>
          <a:xfrm>
            <a:off x="11114383" y="1803981"/>
            <a:ext cx="371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A</a:t>
            </a:r>
            <a:endParaRPr lang="es-MX" sz="1600" dirty="0" smtClean="0"/>
          </a:p>
        </p:txBody>
      </p:sp>
      <p:sp>
        <p:nvSpPr>
          <p:cNvPr id="262" name="CuadroTexto 261"/>
          <p:cNvSpPr txBox="1"/>
          <p:nvPr/>
        </p:nvSpPr>
        <p:spPr>
          <a:xfrm>
            <a:off x="11109108" y="2192544"/>
            <a:ext cx="371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B</a:t>
            </a:r>
            <a:endParaRPr lang="es-MX" sz="1600" dirty="0" smtClean="0"/>
          </a:p>
        </p:txBody>
      </p:sp>
      <p:sp>
        <p:nvSpPr>
          <p:cNvPr id="263" name="CuadroTexto 262"/>
          <p:cNvSpPr txBox="1"/>
          <p:nvPr/>
        </p:nvSpPr>
        <p:spPr>
          <a:xfrm>
            <a:off x="11109108" y="2554601"/>
            <a:ext cx="371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C</a:t>
            </a:r>
          </a:p>
        </p:txBody>
      </p:sp>
      <p:sp>
        <p:nvSpPr>
          <p:cNvPr id="264" name="CuadroTexto 263"/>
          <p:cNvSpPr txBox="1"/>
          <p:nvPr/>
        </p:nvSpPr>
        <p:spPr>
          <a:xfrm>
            <a:off x="11109108" y="2916028"/>
            <a:ext cx="371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D</a:t>
            </a:r>
            <a:endParaRPr lang="es-MX" sz="1600" dirty="0" smtClean="0"/>
          </a:p>
        </p:txBody>
      </p:sp>
      <p:sp>
        <p:nvSpPr>
          <p:cNvPr id="265" name="CuadroTexto 264"/>
          <p:cNvSpPr txBox="1"/>
          <p:nvPr/>
        </p:nvSpPr>
        <p:spPr>
          <a:xfrm>
            <a:off x="11109108" y="3296618"/>
            <a:ext cx="371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E</a:t>
            </a:r>
          </a:p>
        </p:txBody>
      </p:sp>
      <p:cxnSp>
        <p:nvCxnSpPr>
          <p:cNvPr id="266" name="Conector recto 265"/>
          <p:cNvCxnSpPr/>
          <p:nvPr/>
        </p:nvCxnSpPr>
        <p:spPr>
          <a:xfrm flipH="1" flipV="1">
            <a:off x="10968025" y="714304"/>
            <a:ext cx="441471" cy="568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 flipH="1" flipV="1">
            <a:off x="10363698" y="1803796"/>
            <a:ext cx="98678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1" name="Conector recto 270"/>
          <p:cNvCxnSpPr/>
          <p:nvPr/>
        </p:nvCxnSpPr>
        <p:spPr>
          <a:xfrm flipH="1">
            <a:off x="10350192" y="1795785"/>
            <a:ext cx="0" cy="134228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Conector recto 275"/>
          <p:cNvCxnSpPr/>
          <p:nvPr/>
        </p:nvCxnSpPr>
        <p:spPr>
          <a:xfrm flipH="1" flipV="1">
            <a:off x="9719248" y="3117272"/>
            <a:ext cx="6409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9" name="Conector recto 278"/>
          <p:cNvCxnSpPr>
            <a:endCxn id="335" idx="1"/>
          </p:cNvCxnSpPr>
          <p:nvPr/>
        </p:nvCxnSpPr>
        <p:spPr>
          <a:xfrm>
            <a:off x="9719237" y="3112345"/>
            <a:ext cx="259933" cy="4260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3" name="CuadroTexto 282"/>
          <p:cNvSpPr txBox="1"/>
          <p:nvPr/>
        </p:nvSpPr>
        <p:spPr>
          <a:xfrm>
            <a:off x="9643463" y="2838637"/>
            <a:ext cx="516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574</a:t>
            </a:r>
          </a:p>
        </p:txBody>
      </p:sp>
      <p:cxnSp>
        <p:nvCxnSpPr>
          <p:cNvPr id="284" name="Conector recto 283"/>
          <p:cNvCxnSpPr/>
          <p:nvPr/>
        </p:nvCxnSpPr>
        <p:spPr>
          <a:xfrm flipH="1" flipV="1">
            <a:off x="10074256" y="1433937"/>
            <a:ext cx="132075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 flipH="1">
            <a:off x="10067330" y="1426630"/>
            <a:ext cx="0" cy="141766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3" name="Rectángulo 302"/>
          <p:cNvSpPr/>
          <p:nvPr/>
        </p:nvSpPr>
        <p:spPr>
          <a:xfrm>
            <a:off x="9996960" y="3382414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9" name="Rectángulo 308"/>
          <p:cNvSpPr/>
          <p:nvPr/>
        </p:nvSpPr>
        <p:spPr>
          <a:xfrm>
            <a:off x="10231718" y="3382414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17" name="Conector recto 316"/>
          <p:cNvCxnSpPr/>
          <p:nvPr/>
        </p:nvCxnSpPr>
        <p:spPr>
          <a:xfrm flipH="1" flipV="1">
            <a:off x="8843598" y="2822677"/>
            <a:ext cx="12211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Conector recto 319"/>
          <p:cNvCxnSpPr/>
          <p:nvPr/>
        </p:nvCxnSpPr>
        <p:spPr>
          <a:xfrm flipH="1">
            <a:off x="8840669" y="2806156"/>
            <a:ext cx="0" cy="9380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Conector recto 321"/>
          <p:cNvCxnSpPr/>
          <p:nvPr/>
        </p:nvCxnSpPr>
        <p:spPr>
          <a:xfrm flipH="1" flipV="1">
            <a:off x="8840334" y="3739269"/>
            <a:ext cx="116706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8" name="Rectángulo 307"/>
          <p:cNvSpPr/>
          <p:nvPr/>
        </p:nvSpPr>
        <p:spPr>
          <a:xfrm>
            <a:off x="9996960" y="3688597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0" name="Rectángulo 309"/>
          <p:cNvSpPr/>
          <p:nvPr/>
        </p:nvSpPr>
        <p:spPr>
          <a:xfrm>
            <a:off x="10231718" y="3688597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26" name="Conector recto de flecha 325"/>
          <p:cNvCxnSpPr/>
          <p:nvPr/>
        </p:nvCxnSpPr>
        <p:spPr>
          <a:xfrm>
            <a:off x="8634007" y="3108959"/>
            <a:ext cx="206327" cy="83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CuadroTexto 327"/>
          <p:cNvSpPr txBox="1"/>
          <p:nvPr/>
        </p:nvSpPr>
        <p:spPr>
          <a:xfrm>
            <a:off x="8337945" y="2838637"/>
            <a:ext cx="516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573</a:t>
            </a:r>
          </a:p>
        </p:txBody>
      </p:sp>
      <p:cxnSp>
        <p:nvCxnSpPr>
          <p:cNvPr id="332" name="Conector recto 331"/>
          <p:cNvCxnSpPr>
            <a:stCxn id="259" idx="2"/>
          </p:cNvCxnSpPr>
          <p:nvPr/>
        </p:nvCxnSpPr>
        <p:spPr>
          <a:xfrm flipH="1" flipV="1">
            <a:off x="10631821" y="1274473"/>
            <a:ext cx="672409" cy="1594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5" name="CuadroTexto 334"/>
          <p:cNvSpPr txBox="1"/>
          <p:nvPr/>
        </p:nvSpPr>
        <p:spPr>
          <a:xfrm>
            <a:off x="9979170" y="3369074"/>
            <a:ext cx="33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1</a:t>
            </a:r>
          </a:p>
        </p:txBody>
      </p:sp>
      <p:sp>
        <p:nvSpPr>
          <p:cNvPr id="336" name="CuadroTexto 335"/>
          <p:cNvSpPr txBox="1"/>
          <p:nvPr/>
        </p:nvSpPr>
        <p:spPr>
          <a:xfrm>
            <a:off x="9993216" y="3684703"/>
            <a:ext cx="33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2</a:t>
            </a:r>
            <a:endParaRPr lang="es-MX" sz="1600" dirty="0" smtClean="0"/>
          </a:p>
        </p:txBody>
      </p:sp>
      <p:cxnSp>
        <p:nvCxnSpPr>
          <p:cNvPr id="342" name="Conector recto 341"/>
          <p:cNvCxnSpPr/>
          <p:nvPr/>
        </p:nvCxnSpPr>
        <p:spPr>
          <a:xfrm flipV="1">
            <a:off x="11099795" y="3614135"/>
            <a:ext cx="0" cy="1100386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3" name="CuadroTexto 352"/>
          <p:cNvSpPr txBox="1"/>
          <p:nvPr/>
        </p:nvSpPr>
        <p:spPr>
          <a:xfrm>
            <a:off x="9272213" y="-25552"/>
            <a:ext cx="2032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GOV. CONTROLLER</a:t>
            </a:r>
          </a:p>
        </p:txBody>
      </p:sp>
      <p:cxnSp>
        <p:nvCxnSpPr>
          <p:cNvPr id="359" name="Conector recto 358"/>
          <p:cNvCxnSpPr/>
          <p:nvPr/>
        </p:nvCxnSpPr>
        <p:spPr>
          <a:xfrm flipH="1" flipV="1">
            <a:off x="4726736" y="4222142"/>
            <a:ext cx="2520842" cy="868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Conector recto 362"/>
          <p:cNvCxnSpPr/>
          <p:nvPr/>
        </p:nvCxnSpPr>
        <p:spPr>
          <a:xfrm flipH="1">
            <a:off x="4735791" y="4052992"/>
            <a:ext cx="7469" cy="1811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Conector recto 367"/>
          <p:cNvCxnSpPr/>
          <p:nvPr/>
        </p:nvCxnSpPr>
        <p:spPr>
          <a:xfrm flipH="1">
            <a:off x="7234546" y="4041953"/>
            <a:ext cx="7469" cy="1811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9" name="Rectángulo 368"/>
          <p:cNvSpPr/>
          <p:nvPr/>
        </p:nvSpPr>
        <p:spPr>
          <a:xfrm>
            <a:off x="4499364" y="-99188"/>
            <a:ext cx="290152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dirty="0"/>
              <a:t>C543 CONSOLE ELECTRICAL CONNECTOR</a:t>
            </a:r>
          </a:p>
        </p:txBody>
      </p:sp>
      <p:sp>
        <p:nvSpPr>
          <p:cNvPr id="372" name="Conector 371"/>
          <p:cNvSpPr/>
          <p:nvPr/>
        </p:nvSpPr>
        <p:spPr>
          <a:xfrm>
            <a:off x="3944467" y="4312731"/>
            <a:ext cx="66992" cy="54383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7" name="Rectángulo 376"/>
          <p:cNvSpPr/>
          <p:nvPr/>
        </p:nvSpPr>
        <p:spPr>
          <a:xfrm>
            <a:off x="8134214" y="5214085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BARRA DE ALIMENTACION</a:t>
            </a:r>
            <a:endParaRPr lang="es-MX" sz="1000" dirty="0"/>
          </a:p>
        </p:txBody>
      </p:sp>
      <p:sp>
        <p:nvSpPr>
          <p:cNvPr id="379" name="Rectángulo 378"/>
          <p:cNvSpPr/>
          <p:nvPr/>
        </p:nvSpPr>
        <p:spPr>
          <a:xfrm>
            <a:off x="9651886" y="5424916"/>
            <a:ext cx="314716" cy="674136"/>
          </a:xfrm>
          <a:prstGeom prst="rect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1" name="Imagen 38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9065118" y="5421811"/>
            <a:ext cx="381137" cy="308704"/>
          </a:xfrm>
          <a:prstGeom prst="rect">
            <a:avLst/>
          </a:prstGeom>
        </p:spPr>
      </p:pic>
      <p:pic>
        <p:nvPicPr>
          <p:cNvPr id="378" name="Imagen 37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83618" y="4444047"/>
            <a:ext cx="308818" cy="826424"/>
          </a:xfrm>
          <a:prstGeom prst="rect">
            <a:avLst/>
          </a:prstGeom>
          <a:ln w="28575"/>
        </p:spPr>
      </p:pic>
      <p:cxnSp>
        <p:nvCxnSpPr>
          <p:cNvPr id="388" name="Conector recto 387"/>
          <p:cNvCxnSpPr/>
          <p:nvPr/>
        </p:nvCxnSpPr>
        <p:spPr>
          <a:xfrm>
            <a:off x="9250662" y="5191533"/>
            <a:ext cx="0" cy="3626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0" name="Conector recto 389"/>
          <p:cNvCxnSpPr/>
          <p:nvPr/>
        </p:nvCxnSpPr>
        <p:spPr>
          <a:xfrm flipV="1">
            <a:off x="9242365" y="5755136"/>
            <a:ext cx="40952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4" name="CuadroTexto 393"/>
          <p:cNvSpPr txBox="1"/>
          <p:nvPr/>
        </p:nvSpPr>
        <p:spPr>
          <a:xfrm>
            <a:off x="9913979" y="5477993"/>
            <a:ext cx="543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176</a:t>
            </a:r>
          </a:p>
        </p:txBody>
      </p:sp>
      <p:cxnSp>
        <p:nvCxnSpPr>
          <p:cNvPr id="396" name="Conector recto de flecha 395"/>
          <p:cNvCxnSpPr>
            <a:stCxn id="379" idx="3"/>
          </p:cNvCxnSpPr>
          <p:nvPr/>
        </p:nvCxnSpPr>
        <p:spPr>
          <a:xfrm>
            <a:off x="9966602" y="5761984"/>
            <a:ext cx="1133193" cy="0"/>
          </a:xfrm>
          <a:prstGeom prst="straightConnector1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8" name="Conector recto de flecha 397"/>
          <p:cNvCxnSpPr/>
          <p:nvPr/>
        </p:nvCxnSpPr>
        <p:spPr>
          <a:xfrm>
            <a:off x="8962699" y="4588781"/>
            <a:ext cx="49233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9" name="CuadroTexto 398"/>
          <p:cNvSpPr txBox="1"/>
          <p:nvPr/>
        </p:nvSpPr>
        <p:spPr>
          <a:xfrm>
            <a:off x="8917556" y="4337164"/>
            <a:ext cx="3922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28</a:t>
            </a:r>
          </a:p>
        </p:txBody>
      </p:sp>
      <p:sp>
        <p:nvSpPr>
          <p:cNvPr id="400" name="Rectángulo 399"/>
          <p:cNvSpPr/>
          <p:nvPr/>
        </p:nvSpPr>
        <p:spPr>
          <a:xfrm>
            <a:off x="8850933" y="4546522"/>
            <a:ext cx="9544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200" dirty="0" smtClean="0"/>
              <a:t>A SW CLUTCH</a:t>
            </a:r>
            <a:endParaRPr lang="es-MX" sz="1200" dirty="0"/>
          </a:p>
        </p:txBody>
      </p:sp>
      <p:pic>
        <p:nvPicPr>
          <p:cNvPr id="402" name="Imagen 40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0800000">
            <a:off x="11313868" y="5248727"/>
            <a:ext cx="723404" cy="1178183"/>
          </a:xfrm>
          <a:prstGeom prst="rect">
            <a:avLst/>
          </a:prstGeom>
        </p:spPr>
      </p:pic>
      <p:cxnSp>
        <p:nvCxnSpPr>
          <p:cNvPr id="404" name="Conector recto 403"/>
          <p:cNvCxnSpPr/>
          <p:nvPr/>
        </p:nvCxnSpPr>
        <p:spPr>
          <a:xfrm>
            <a:off x="11099795" y="5761984"/>
            <a:ext cx="1" cy="6649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6" name="Conector recto 405"/>
          <p:cNvCxnSpPr/>
          <p:nvPr/>
        </p:nvCxnSpPr>
        <p:spPr>
          <a:xfrm flipV="1">
            <a:off x="11109108" y="6393340"/>
            <a:ext cx="409521" cy="96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8" name="Rectángulo 407"/>
          <p:cNvSpPr/>
          <p:nvPr/>
        </p:nvSpPr>
        <p:spPr>
          <a:xfrm>
            <a:off x="6914664" y="5837818"/>
            <a:ext cx="257931" cy="560848"/>
          </a:xfrm>
          <a:prstGeom prst="rect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12" name="Conector recto de flecha 411"/>
          <p:cNvCxnSpPr/>
          <p:nvPr/>
        </p:nvCxnSpPr>
        <p:spPr>
          <a:xfrm flipV="1">
            <a:off x="7189744" y="6249851"/>
            <a:ext cx="4230867" cy="0"/>
          </a:xfrm>
          <a:prstGeom prst="straightConnector1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4" name="CuadroTexto 413"/>
          <p:cNvSpPr txBox="1"/>
          <p:nvPr/>
        </p:nvSpPr>
        <p:spPr>
          <a:xfrm>
            <a:off x="7182360" y="5954970"/>
            <a:ext cx="543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29</a:t>
            </a:r>
          </a:p>
        </p:txBody>
      </p:sp>
      <p:sp>
        <p:nvSpPr>
          <p:cNvPr id="417" name="Rectángulo 416"/>
          <p:cNvSpPr/>
          <p:nvPr/>
        </p:nvSpPr>
        <p:spPr>
          <a:xfrm>
            <a:off x="11186184" y="4910173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MASTER RADIO RELAY</a:t>
            </a:r>
            <a:endParaRPr lang="es-MX" sz="1000" dirty="0"/>
          </a:p>
        </p:txBody>
      </p:sp>
      <p:sp>
        <p:nvSpPr>
          <p:cNvPr id="418" name="CuadroTexto 417"/>
          <p:cNvSpPr txBox="1"/>
          <p:nvPr/>
        </p:nvSpPr>
        <p:spPr>
          <a:xfrm>
            <a:off x="8440294" y="4362924"/>
            <a:ext cx="193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</a:t>
            </a:r>
          </a:p>
        </p:txBody>
      </p:sp>
      <p:sp>
        <p:nvSpPr>
          <p:cNvPr id="420" name="CuadroTexto 419"/>
          <p:cNvSpPr txBox="1"/>
          <p:nvPr/>
        </p:nvSpPr>
        <p:spPr>
          <a:xfrm>
            <a:off x="8431805" y="4960485"/>
            <a:ext cx="3118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R</a:t>
            </a:r>
          </a:p>
        </p:txBody>
      </p:sp>
      <p:sp>
        <p:nvSpPr>
          <p:cNvPr id="421" name="Rectángulo 420"/>
          <p:cNvSpPr/>
          <p:nvPr/>
        </p:nvSpPr>
        <p:spPr>
          <a:xfrm>
            <a:off x="6495833" y="5503788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BARRA DE ALIMENTACION</a:t>
            </a:r>
            <a:endParaRPr lang="es-MX" sz="1000" dirty="0"/>
          </a:p>
        </p:txBody>
      </p:sp>
      <p:sp>
        <p:nvSpPr>
          <p:cNvPr id="422" name="Rectángulo 421"/>
          <p:cNvSpPr/>
          <p:nvPr/>
        </p:nvSpPr>
        <p:spPr>
          <a:xfrm>
            <a:off x="9264776" y="5084633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BARRA DE ALIMENTACION</a:t>
            </a:r>
            <a:endParaRPr lang="es-MX" sz="1000" dirty="0"/>
          </a:p>
        </p:txBody>
      </p:sp>
      <p:sp>
        <p:nvSpPr>
          <p:cNvPr id="424" name="CuadroTexto 423"/>
          <p:cNvSpPr txBox="1"/>
          <p:nvPr/>
        </p:nvSpPr>
        <p:spPr>
          <a:xfrm>
            <a:off x="2305383" y="406237"/>
            <a:ext cx="2032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CONECTOR</a:t>
            </a:r>
          </a:p>
        </p:txBody>
      </p:sp>
      <p:pic>
        <p:nvPicPr>
          <p:cNvPr id="425" name="Imagen 424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11982" y="5037179"/>
            <a:ext cx="1094954" cy="717957"/>
          </a:xfrm>
          <a:prstGeom prst="rect">
            <a:avLst/>
          </a:prstGeom>
        </p:spPr>
      </p:pic>
      <p:graphicFrame>
        <p:nvGraphicFramePr>
          <p:cNvPr id="174" name="Tabla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11153"/>
              </p:ext>
            </p:extLst>
          </p:nvPr>
        </p:nvGraphicFramePr>
        <p:xfrm>
          <a:off x="2413369" y="1642224"/>
          <a:ext cx="102045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227"/>
                <a:gridCol w="510227"/>
              </a:tblGrid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s-MX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F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M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N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K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J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C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A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D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H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L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62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P</a:t>
                      </a:r>
                      <a:endParaRPr lang="es-MX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83" name="Conector recto 182"/>
          <p:cNvCxnSpPr/>
          <p:nvPr/>
        </p:nvCxnSpPr>
        <p:spPr>
          <a:xfrm flipV="1">
            <a:off x="3439071" y="1567147"/>
            <a:ext cx="0" cy="5189253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 flipV="1">
            <a:off x="2413370" y="1567147"/>
            <a:ext cx="0" cy="5189253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Conector recto 185"/>
          <p:cNvCxnSpPr/>
          <p:nvPr/>
        </p:nvCxnSpPr>
        <p:spPr>
          <a:xfrm flipH="1">
            <a:off x="2393623" y="6761245"/>
            <a:ext cx="1031974" cy="0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Conector recto 187"/>
          <p:cNvCxnSpPr/>
          <p:nvPr/>
        </p:nvCxnSpPr>
        <p:spPr>
          <a:xfrm flipH="1">
            <a:off x="2413370" y="1589691"/>
            <a:ext cx="1052543" cy="0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8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65" y="360676"/>
            <a:ext cx="1094954" cy="717957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622319" y="534988"/>
            <a:ext cx="85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Batería</a:t>
            </a:r>
            <a:endParaRPr lang="es-MX" dirty="0"/>
          </a:p>
        </p:txBody>
      </p:sp>
      <p:grpSp>
        <p:nvGrpSpPr>
          <p:cNvPr id="8" name="Grupo 7"/>
          <p:cNvGrpSpPr/>
          <p:nvPr/>
        </p:nvGrpSpPr>
        <p:grpSpPr>
          <a:xfrm>
            <a:off x="527365" y="1498639"/>
            <a:ext cx="719659" cy="1205726"/>
            <a:chOff x="9344679" y="1511702"/>
            <a:chExt cx="719659" cy="1205726"/>
          </a:xfrm>
        </p:grpSpPr>
        <p:sp>
          <p:nvSpPr>
            <p:cNvPr id="6" name="Rectángulo 5"/>
            <p:cNvSpPr/>
            <p:nvPr/>
          </p:nvSpPr>
          <p:spPr>
            <a:xfrm>
              <a:off x="9344679" y="1536077"/>
              <a:ext cx="637835" cy="11813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" name="CuadroTexto 6"/>
            <p:cNvSpPr txBox="1"/>
            <p:nvPr/>
          </p:nvSpPr>
          <p:spPr>
            <a:xfrm>
              <a:off x="9375875" y="1511702"/>
              <a:ext cx="6884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/>
                <a:t>TACH SENDER</a:t>
              </a:r>
            </a:p>
          </p:txBody>
        </p:sp>
      </p:grpSp>
      <p:sp>
        <p:nvSpPr>
          <p:cNvPr id="9" name="CuadroTexto 8"/>
          <p:cNvSpPr txBox="1"/>
          <p:nvPr/>
        </p:nvSpPr>
        <p:spPr>
          <a:xfrm>
            <a:off x="1622319" y="1960304"/>
            <a:ext cx="1868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Sensor Tacómetro</a:t>
            </a:r>
            <a:endParaRPr lang="es-MX" dirty="0"/>
          </a:p>
        </p:txBody>
      </p:sp>
      <p:grpSp>
        <p:nvGrpSpPr>
          <p:cNvPr id="22" name="Grupo 21"/>
          <p:cNvGrpSpPr/>
          <p:nvPr/>
        </p:nvGrpSpPr>
        <p:grpSpPr>
          <a:xfrm>
            <a:off x="274960" y="2894644"/>
            <a:ext cx="972064" cy="3782738"/>
            <a:chOff x="2518843" y="2875594"/>
            <a:chExt cx="972064" cy="3782738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66553" y="2875594"/>
              <a:ext cx="724354" cy="3782738"/>
            </a:xfrm>
            <a:prstGeom prst="rect">
              <a:avLst/>
            </a:prstGeom>
          </p:spPr>
        </p:pic>
        <p:grpSp>
          <p:nvGrpSpPr>
            <p:cNvPr id="21" name="Grupo 20"/>
            <p:cNvGrpSpPr/>
            <p:nvPr/>
          </p:nvGrpSpPr>
          <p:grpSpPr>
            <a:xfrm>
              <a:off x="2518843" y="2951794"/>
              <a:ext cx="381119" cy="3602631"/>
              <a:chOff x="11109108" y="32541"/>
              <a:chExt cx="381119" cy="3602631"/>
            </a:xfrm>
          </p:grpSpPr>
          <p:sp>
            <p:nvSpPr>
              <p:cNvPr id="11" name="CuadroTexto 10"/>
              <p:cNvSpPr txBox="1"/>
              <p:nvPr/>
            </p:nvSpPr>
            <p:spPr>
              <a:xfrm>
                <a:off x="11114383" y="32541"/>
                <a:ext cx="371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 smtClean="0"/>
                  <a:t>K</a:t>
                </a:r>
              </a:p>
            </p:txBody>
          </p:sp>
          <p:sp>
            <p:nvSpPr>
              <p:cNvPr id="12" name="CuadroTexto 11"/>
              <p:cNvSpPr txBox="1"/>
              <p:nvPr/>
            </p:nvSpPr>
            <p:spPr>
              <a:xfrm>
                <a:off x="11118233" y="378008"/>
                <a:ext cx="371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 smtClean="0"/>
                  <a:t>J</a:t>
                </a:r>
              </a:p>
            </p:txBody>
          </p:sp>
          <p:sp>
            <p:nvSpPr>
              <p:cNvPr id="13" name="CuadroTexto 12"/>
              <p:cNvSpPr txBox="1"/>
              <p:nvPr/>
            </p:nvSpPr>
            <p:spPr>
              <a:xfrm>
                <a:off x="11114383" y="749916"/>
                <a:ext cx="371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 smtClean="0"/>
                  <a:t>F</a:t>
                </a:r>
              </a:p>
            </p:txBody>
          </p:sp>
          <p:sp>
            <p:nvSpPr>
              <p:cNvPr id="14" name="CuadroTexto 13"/>
              <p:cNvSpPr txBox="1"/>
              <p:nvPr/>
            </p:nvSpPr>
            <p:spPr>
              <a:xfrm>
                <a:off x="11118233" y="1095383"/>
                <a:ext cx="371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 smtClean="0"/>
                  <a:t>G</a:t>
                </a:r>
              </a:p>
            </p:txBody>
          </p:sp>
          <p:sp>
            <p:nvSpPr>
              <p:cNvPr id="15" name="CuadroTexto 14"/>
              <p:cNvSpPr txBox="1"/>
              <p:nvPr/>
            </p:nvSpPr>
            <p:spPr>
              <a:xfrm>
                <a:off x="11114383" y="1433937"/>
                <a:ext cx="371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/>
                  <a:t>H</a:t>
                </a:r>
                <a:endParaRPr lang="es-MX" sz="1600" dirty="0" smtClean="0"/>
              </a:p>
            </p:txBody>
          </p:sp>
          <p:sp>
            <p:nvSpPr>
              <p:cNvPr id="16" name="CuadroTexto 15"/>
              <p:cNvSpPr txBox="1"/>
              <p:nvPr/>
            </p:nvSpPr>
            <p:spPr>
              <a:xfrm>
                <a:off x="11114383" y="1803981"/>
                <a:ext cx="371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/>
                  <a:t>A</a:t>
                </a:r>
                <a:endParaRPr lang="es-MX" sz="1600" dirty="0" smtClean="0"/>
              </a:p>
            </p:txBody>
          </p:sp>
          <p:sp>
            <p:nvSpPr>
              <p:cNvPr id="17" name="CuadroTexto 16"/>
              <p:cNvSpPr txBox="1"/>
              <p:nvPr/>
            </p:nvSpPr>
            <p:spPr>
              <a:xfrm>
                <a:off x="11109108" y="2192544"/>
                <a:ext cx="371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/>
                  <a:t>B</a:t>
                </a:r>
                <a:endParaRPr lang="es-MX" sz="1600" dirty="0" smtClean="0"/>
              </a:p>
            </p:txBody>
          </p:sp>
          <p:sp>
            <p:nvSpPr>
              <p:cNvPr id="18" name="CuadroTexto 17"/>
              <p:cNvSpPr txBox="1"/>
              <p:nvPr/>
            </p:nvSpPr>
            <p:spPr>
              <a:xfrm>
                <a:off x="11109108" y="2554601"/>
                <a:ext cx="371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 smtClean="0"/>
                  <a:t>C</a:t>
                </a:r>
              </a:p>
            </p:txBody>
          </p:sp>
          <p:sp>
            <p:nvSpPr>
              <p:cNvPr id="19" name="CuadroTexto 18"/>
              <p:cNvSpPr txBox="1"/>
              <p:nvPr/>
            </p:nvSpPr>
            <p:spPr>
              <a:xfrm>
                <a:off x="11109108" y="2916028"/>
                <a:ext cx="371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/>
                  <a:t>D</a:t>
                </a:r>
                <a:endParaRPr lang="es-MX" sz="1600" dirty="0" smtClean="0"/>
              </a:p>
            </p:txBody>
          </p:sp>
          <p:sp>
            <p:nvSpPr>
              <p:cNvPr id="20" name="CuadroTexto 19"/>
              <p:cNvSpPr txBox="1"/>
              <p:nvPr/>
            </p:nvSpPr>
            <p:spPr>
              <a:xfrm>
                <a:off x="11109108" y="3296618"/>
                <a:ext cx="371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 smtClean="0"/>
                  <a:t>E</a:t>
                </a:r>
              </a:p>
            </p:txBody>
          </p:sp>
        </p:grpSp>
      </p:grpSp>
      <p:sp>
        <p:nvSpPr>
          <p:cNvPr id="24" name="CuadroTexto 23"/>
          <p:cNvSpPr txBox="1"/>
          <p:nvPr/>
        </p:nvSpPr>
        <p:spPr>
          <a:xfrm>
            <a:off x="1622319" y="4709628"/>
            <a:ext cx="2343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Caja Control Gob.</a:t>
            </a:r>
            <a:endParaRPr lang="es-MX" dirty="0"/>
          </a:p>
        </p:txBody>
      </p:sp>
      <p:grpSp>
        <p:nvGrpSpPr>
          <p:cNvPr id="29" name="Grupo 28"/>
          <p:cNvGrpSpPr/>
          <p:nvPr/>
        </p:nvGrpSpPr>
        <p:grpSpPr>
          <a:xfrm>
            <a:off x="4961843" y="402652"/>
            <a:ext cx="966042" cy="763485"/>
            <a:chOff x="10330677" y="4661430"/>
            <a:chExt cx="966042" cy="763485"/>
          </a:xfrm>
        </p:grpSpPr>
        <p:pic>
          <p:nvPicPr>
            <p:cNvPr id="27" name="Imagen 2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330677" y="4661430"/>
              <a:ext cx="966042" cy="763485"/>
            </a:xfrm>
            <a:prstGeom prst="rect">
              <a:avLst/>
            </a:prstGeom>
          </p:spPr>
        </p:pic>
        <p:sp>
          <p:nvSpPr>
            <p:cNvPr id="28" name="CuadroTexto 27"/>
            <p:cNvSpPr txBox="1"/>
            <p:nvPr/>
          </p:nvSpPr>
          <p:spPr>
            <a:xfrm>
              <a:off x="10460139" y="4778457"/>
              <a:ext cx="7071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600" dirty="0" smtClean="0"/>
                <a:t>TACH</a:t>
              </a:r>
            </a:p>
          </p:txBody>
        </p:sp>
      </p:grpSp>
      <p:sp>
        <p:nvSpPr>
          <p:cNvPr id="30" name="CuadroTexto 29"/>
          <p:cNvSpPr txBox="1"/>
          <p:nvPr/>
        </p:nvSpPr>
        <p:spPr>
          <a:xfrm>
            <a:off x="6332567" y="599728"/>
            <a:ext cx="2083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Magneto Tacómetro</a:t>
            </a:r>
            <a:endParaRPr lang="es-MX" dirty="0"/>
          </a:p>
        </p:txBody>
      </p:sp>
      <p:grpSp>
        <p:nvGrpSpPr>
          <p:cNvPr id="41" name="Grupo 40"/>
          <p:cNvGrpSpPr/>
          <p:nvPr/>
        </p:nvGrpSpPr>
        <p:grpSpPr>
          <a:xfrm>
            <a:off x="4961843" y="1523014"/>
            <a:ext cx="828000" cy="991843"/>
            <a:chOff x="6806098" y="1687170"/>
            <a:chExt cx="828000" cy="991843"/>
          </a:xfrm>
        </p:grpSpPr>
        <p:sp>
          <p:nvSpPr>
            <p:cNvPr id="31" name="Elipse 30"/>
            <p:cNvSpPr/>
            <p:nvPr/>
          </p:nvSpPr>
          <p:spPr>
            <a:xfrm>
              <a:off x="7048106" y="1687170"/>
              <a:ext cx="410946" cy="99184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cxnSp>
          <p:nvCxnSpPr>
            <p:cNvPr id="32" name="Conector recto 31"/>
            <p:cNvCxnSpPr/>
            <p:nvPr/>
          </p:nvCxnSpPr>
          <p:spPr>
            <a:xfrm flipH="1">
              <a:off x="6806098" y="1925964"/>
              <a:ext cx="828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ector recto 32"/>
            <p:cNvCxnSpPr/>
            <p:nvPr/>
          </p:nvCxnSpPr>
          <p:spPr>
            <a:xfrm flipH="1">
              <a:off x="6806098" y="2276547"/>
              <a:ext cx="828000" cy="0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ector recto 33"/>
            <p:cNvCxnSpPr/>
            <p:nvPr/>
          </p:nvCxnSpPr>
          <p:spPr>
            <a:xfrm flipH="1">
              <a:off x="6806098" y="2652197"/>
              <a:ext cx="828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CuadroTexto 41"/>
          <p:cNvSpPr txBox="1"/>
          <p:nvPr/>
        </p:nvSpPr>
        <p:spPr>
          <a:xfrm>
            <a:off x="6332567" y="1834269"/>
            <a:ext cx="3507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Cable Coaxial Blindado de tres hilos</a:t>
            </a:r>
            <a:endParaRPr lang="es-MX" dirty="0"/>
          </a:p>
        </p:txBody>
      </p:sp>
      <p:pic>
        <p:nvPicPr>
          <p:cNvPr id="43" name="Imagen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210" y="3234730"/>
            <a:ext cx="649308" cy="765026"/>
          </a:xfrm>
          <a:prstGeom prst="rect">
            <a:avLst/>
          </a:prstGeom>
        </p:spPr>
      </p:pic>
      <p:sp>
        <p:nvSpPr>
          <p:cNvPr id="44" name="CuadroTexto 43"/>
          <p:cNvSpPr txBox="1"/>
          <p:nvPr/>
        </p:nvSpPr>
        <p:spPr>
          <a:xfrm>
            <a:off x="6332567" y="3432577"/>
            <a:ext cx="3387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Flotador Cantidad de Combustible</a:t>
            </a:r>
            <a:endParaRPr lang="es-MX" dirty="0"/>
          </a:p>
        </p:txBody>
      </p:sp>
      <p:grpSp>
        <p:nvGrpSpPr>
          <p:cNvPr id="50" name="Grupo 49"/>
          <p:cNvGrpSpPr/>
          <p:nvPr/>
        </p:nvGrpSpPr>
        <p:grpSpPr>
          <a:xfrm>
            <a:off x="5089415" y="4742284"/>
            <a:ext cx="1210577" cy="578955"/>
            <a:chOff x="4730836" y="4789240"/>
            <a:chExt cx="1210577" cy="578955"/>
          </a:xfrm>
        </p:grpSpPr>
        <p:pic>
          <p:nvPicPr>
            <p:cNvPr id="45" name="Imagen 4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0836" y="4913910"/>
              <a:ext cx="464610" cy="454285"/>
            </a:xfrm>
            <a:prstGeom prst="rect">
              <a:avLst/>
            </a:prstGeom>
          </p:spPr>
        </p:pic>
        <p:sp>
          <p:nvSpPr>
            <p:cNvPr id="46" name="Rectángulo 45"/>
            <p:cNvSpPr/>
            <p:nvPr/>
          </p:nvSpPr>
          <p:spPr>
            <a:xfrm>
              <a:off x="4829778" y="4799446"/>
              <a:ext cx="1111635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MX" sz="1000" dirty="0" smtClean="0"/>
                <a:t>CYL HEAD TEMP. SENDER</a:t>
              </a:r>
              <a:endParaRPr lang="es-MX" sz="1000" dirty="0"/>
            </a:p>
          </p:txBody>
        </p:sp>
        <p:pic>
          <p:nvPicPr>
            <p:cNvPr id="47" name="Imagen 4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0836" y="4903704"/>
              <a:ext cx="464610" cy="454285"/>
            </a:xfrm>
            <a:prstGeom prst="rect">
              <a:avLst/>
            </a:prstGeom>
          </p:spPr>
        </p:pic>
        <p:sp>
          <p:nvSpPr>
            <p:cNvPr id="48" name="Rectángulo 47"/>
            <p:cNvSpPr/>
            <p:nvPr/>
          </p:nvSpPr>
          <p:spPr>
            <a:xfrm>
              <a:off x="4829778" y="4789240"/>
              <a:ext cx="1111635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MX" sz="1000" dirty="0" smtClean="0"/>
                <a:t>CYL HEAD TEMP. SENDER</a:t>
              </a:r>
              <a:endParaRPr lang="es-MX" sz="1000" dirty="0"/>
            </a:p>
          </p:txBody>
        </p:sp>
      </p:grpSp>
      <p:sp>
        <p:nvSpPr>
          <p:cNvPr id="51" name="CuadroTexto 50"/>
          <p:cNvSpPr txBox="1"/>
          <p:nvPr/>
        </p:nvSpPr>
        <p:spPr>
          <a:xfrm>
            <a:off x="6332567" y="4719941"/>
            <a:ext cx="2069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Sensor Temperatura</a:t>
            </a:r>
            <a:endParaRPr lang="es-MX" dirty="0"/>
          </a:p>
        </p:txBody>
      </p:sp>
      <p:grpSp>
        <p:nvGrpSpPr>
          <p:cNvPr id="54" name="Grupo 53"/>
          <p:cNvGrpSpPr/>
          <p:nvPr/>
        </p:nvGrpSpPr>
        <p:grpSpPr>
          <a:xfrm>
            <a:off x="5177710" y="5963757"/>
            <a:ext cx="396265" cy="458256"/>
            <a:chOff x="9279986" y="2782768"/>
            <a:chExt cx="396265" cy="458256"/>
          </a:xfrm>
        </p:grpSpPr>
        <p:pic>
          <p:nvPicPr>
            <p:cNvPr id="52" name="Imagen 5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279986" y="2782768"/>
              <a:ext cx="396265" cy="426746"/>
            </a:xfrm>
            <a:prstGeom prst="rect">
              <a:avLst/>
            </a:prstGeom>
          </p:spPr>
        </p:pic>
        <p:sp>
          <p:nvSpPr>
            <p:cNvPr id="53" name="CuadroTexto 52"/>
            <p:cNvSpPr txBox="1"/>
            <p:nvPr/>
          </p:nvSpPr>
          <p:spPr>
            <a:xfrm>
              <a:off x="9320651" y="2902470"/>
              <a:ext cx="33297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600" dirty="0" smtClean="0"/>
                <a:t>2</a:t>
              </a:r>
            </a:p>
          </p:txBody>
        </p:sp>
      </p:grpSp>
      <p:sp>
        <p:nvSpPr>
          <p:cNvPr id="55" name="CuadroTexto 54"/>
          <p:cNvSpPr txBox="1"/>
          <p:nvPr/>
        </p:nvSpPr>
        <p:spPr>
          <a:xfrm>
            <a:off x="6332567" y="6007305"/>
            <a:ext cx="156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Circuit</a:t>
            </a:r>
            <a:r>
              <a:rPr lang="es-MX" dirty="0" smtClean="0"/>
              <a:t> </a:t>
            </a:r>
            <a:r>
              <a:rPr lang="es-MX" dirty="0" err="1" smtClean="0"/>
              <a:t>Breaker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151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77" y="460163"/>
            <a:ext cx="979408" cy="57474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002071" y="460163"/>
            <a:ext cx="205131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dirty="0" smtClean="0"/>
              <a:t>ENG. OIL PRESS. SENDER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77" y="1840018"/>
            <a:ext cx="829913" cy="34228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165845" y="1858846"/>
            <a:ext cx="2082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Block de conexiones</a:t>
            </a:r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650" y="2642112"/>
            <a:ext cx="587010" cy="690601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165845" y="2795864"/>
            <a:ext cx="731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Tierra</a:t>
            </a:r>
            <a:endParaRPr lang="es-MX" dirty="0"/>
          </a:p>
        </p:txBody>
      </p:sp>
      <p:grpSp>
        <p:nvGrpSpPr>
          <p:cNvPr id="22" name="Grupo 21"/>
          <p:cNvGrpSpPr/>
          <p:nvPr/>
        </p:nvGrpSpPr>
        <p:grpSpPr>
          <a:xfrm>
            <a:off x="288815" y="3993960"/>
            <a:ext cx="1370170" cy="695354"/>
            <a:chOff x="10594779" y="1223464"/>
            <a:chExt cx="1370170" cy="695354"/>
          </a:xfrm>
        </p:grpSpPr>
        <p:sp>
          <p:nvSpPr>
            <p:cNvPr id="10" name="Rectángulo 9"/>
            <p:cNvSpPr/>
            <p:nvPr/>
          </p:nvSpPr>
          <p:spPr>
            <a:xfrm>
              <a:off x="10610996" y="1593834"/>
              <a:ext cx="236948" cy="31173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10610996" y="1273448"/>
              <a:ext cx="236948" cy="31173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10621654" y="1273448"/>
              <a:ext cx="1310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600" dirty="0" smtClean="0"/>
                <a:t>2</a:t>
              </a:r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10594779" y="1575667"/>
              <a:ext cx="1848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600" dirty="0" smtClean="0"/>
                <a:t>1</a:t>
              </a:r>
            </a:p>
          </p:txBody>
        </p:sp>
        <p:cxnSp>
          <p:nvCxnSpPr>
            <p:cNvPr id="14" name="Conector recto 13"/>
            <p:cNvCxnSpPr/>
            <p:nvPr/>
          </p:nvCxnSpPr>
          <p:spPr>
            <a:xfrm flipH="1">
              <a:off x="10847944" y="1446126"/>
              <a:ext cx="45341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 flipH="1">
              <a:off x="10847944" y="1771924"/>
              <a:ext cx="45341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CuadroTexto 15"/>
            <p:cNvSpPr txBox="1"/>
            <p:nvPr/>
          </p:nvSpPr>
          <p:spPr>
            <a:xfrm>
              <a:off x="10785077" y="1223464"/>
              <a:ext cx="7650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/>
                <a:t>BLACK</a:t>
              </a: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10776852" y="1549666"/>
              <a:ext cx="7650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/>
                <a:t>RED</a:t>
              </a:r>
            </a:p>
          </p:txBody>
        </p:sp>
        <p:sp>
          <p:nvSpPr>
            <p:cNvPr id="18" name="Conector 17"/>
            <p:cNvSpPr/>
            <p:nvPr/>
          </p:nvSpPr>
          <p:spPr>
            <a:xfrm>
              <a:off x="11251733" y="1268850"/>
              <a:ext cx="692495" cy="649968"/>
            </a:xfrm>
            <a:prstGeom prst="flowChartConnector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11278880" y="1354349"/>
              <a:ext cx="6860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/>
                <a:t>GEAR-MOTOR</a:t>
              </a:r>
            </a:p>
          </p:txBody>
        </p:sp>
      </p:grpSp>
      <p:sp>
        <p:nvSpPr>
          <p:cNvPr id="23" name="CuadroTexto 22"/>
          <p:cNvSpPr txBox="1"/>
          <p:nvPr/>
        </p:nvSpPr>
        <p:spPr>
          <a:xfrm>
            <a:off x="2165845" y="4135496"/>
            <a:ext cx="1425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Motor </a:t>
            </a:r>
            <a:r>
              <a:rPr lang="es-MX" dirty="0" err="1" smtClean="0"/>
              <a:t>Clutch</a:t>
            </a:r>
            <a:endParaRPr lang="es-MX" dirty="0"/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6375" y="4782600"/>
            <a:ext cx="1033558" cy="1657257"/>
          </a:xfrm>
          <a:prstGeom prst="rect">
            <a:avLst/>
          </a:prstGeom>
        </p:spPr>
      </p:pic>
      <p:sp>
        <p:nvSpPr>
          <p:cNvPr id="35" name="CuadroTexto 34"/>
          <p:cNvSpPr txBox="1"/>
          <p:nvPr/>
        </p:nvSpPr>
        <p:spPr>
          <a:xfrm>
            <a:off x="2165845" y="5611228"/>
            <a:ext cx="1173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SW. </a:t>
            </a:r>
            <a:r>
              <a:rPr lang="es-MX" dirty="0" err="1" smtClean="0"/>
              <a:t>Clutch</a:t>
            </a:r>
            <a:endParaRPr lang="es-MX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209" y="460163"/>
            <a:ext cx="1221433" cy="331531"/>
          </a:xfrm>
          <a:prstGeom prst="rect">
            <a:avLst/>
          </a:prstGeom>
        </p:spPr>
      </p:pic>
      <p:sp>
        <p:nvSpPr>
          <p:cNvPr id="37" name="CuadroTexto 36"/>
          <p:cNvSpPr txBox="1"/>
          <p:nvPr/>
        </p:nvSpPr>
        <p:spPr>
          <a:xfrm>
            <a:off x="5843239" y="562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</a:t>
            </a:r>
            <a:endParaRPr lang="es-MX" dirty="0"/>
          </a:p>
        </p:txBody>
      </p:sp>
      <p:sp>
        <p:nvSpPr>
          <p:cNvPr id="38" name="CuadroTexto 37"/>
          <p:cNvSpPr txBox="1"/>
          <p:nvPr/>
        </p:nvSpPr>
        <p:spPr>
          <a:xfrm>
            <a:off x="7284546" y="460163"/>
            <a:ext cx="148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Fusible 3 </a:t>
            </a:r>
            <a:r>
              <a:rPr lang="es-MX" dirty="0" err="1" smtClean="0"/>
              <a:t>amp</a:t>
            </a:r>
            <a:endParaRPr lang="es-MX" dirty="0"/>
          </a:p>
        </p:txBody>
      </p:sp>
      <p:pic>
        <p:nvPicPr>
          <p:cNvPr id="39" name="Imagen 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>
            <a:off x="5843239" y="1691163"/>
            <a:ext cx="367563" cy="297709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7284546" y="1609136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Diodo</a:t>
            </a:r>
            <a:endParaRPr lang="es-MX" dirty="0"/>
          </a:p>
        </p:txBody>
      </p:sp>
      <p:grpSp>
        <p:nvGrpSpPr>
          <p:cNvPr id="53" name="Grupo 52"/>
          <p:cNvGrpSpPr/>
          <p:nvPr/>
        </p:nvGrpSpPr>
        <p:grpSpPr>
          <a:xfrm>
            <a:off x="5690187" y="2392383"/>
            <a:ext cx="607789" cy="806961"/>
            <a:chOff x="11139022" y="4572125"/>
            <a:chExt cx="607789" cy="806961"/>
          </a:xfrm>
        </p:grpSpPr>
        <p:sp>
          <p:nvSpPr>
            <p:cNvPr id="47" name="CuadroTexto 46"/>
            <p:cNvSpPr txBox="1"/>
            <p:nvPr/>
          </p:nvSpPr>
          <p:spPr>
            <a:xfrm>
              <a:off x="11336625" y="4572125"/>
              <a:ext cx="4101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/>
                <a:t>NC</a:t>
              </a:r>
            </a:p>
          </p:txBody>
        </p:sp>
        <p:cxnSp>
          <p:nvCxnSpPr>
            <p:cNvPr id="48" name="Conector recto 47"/>
            <p:cNvCxnSpPr>
              <a:stCxn id="50" idx="0"/>
              <a:endCxn id="49" idx="6"/>
            </p:cNvCxnSpPr>
            <p:nvPr/>
          </p:nvCxnSpPr>
          <p:spPr>
            <a:xfrm flipH="1">
              <a:off x="11222842" y="4897381"/>
              <a:ext cx="294690" cy="12668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Conector 48"/>
            <p:cNvSpPr/>
            <p:nvPr/>
          </p:nvSpPr>
          <p:spPr>
            <a:xfrm>
              <a:off x="11139022" y="4984641"/>
              <a:ext cx="83820" cy="78855"/>
            </a:xfrm>
            <a:prstGeom prst="flowChartConnector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0" name="Triángulo isósceles 49"/>
            <p:cNvSpPr/>
            <p:nvPr/>
          </p:nvSpPr>
          <p:spPr>
            <a:xfrm rot="10800000">
              <a:off x="11390588" y="4775011"/>
              <a:ext cx="253888" cy="122370"/>
            </a:xfrm>
            <a:prstGeom prst="triangl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Triángulo isósceles 50"/>
            <p:cNvSpPr/>
            <p:nvPr/>
          </p:nvSpPr>
          <p:spPr>
            <a:xfrm>
              <a:off x="11376321" y="5034573"/>
              <a:ext cx="253888" cy="122370"/>
            </a:xfrm>
            <a:prstGeom prst="triangl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2" name="CuadroTexto 51"/>
            <p:cNvSpPr txBox="1"/>
            <p:nvPr/>
          </p:nvSpPr>
          <p:spPr>
            <a:xfrm>
              <a:off x="11324239" y="5102087"/>
              <a:ext cx="4101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dirty="0" smtClean="0"/>
                <a:t>NO</a:t>
              </a:r>
            </a:p>
          </p:txBody>
        </p:sp>
      </p:grpSp>
      <p:sp>
        <p:nvSpPr>
          <p:cNvPr id="54" name="CuadroTexto 53"/>
          <p:cNvSpPr txBox="1"/>
          <p:nvPr/>
        </p:nvSpPr>
        <p:spPr>
          <a:xfrm>
            <a:off x="7284546" y="2642112"/>
            <a:ext cx="123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Interruptor</a:t>
            </a:r>
            <a:endParaRPr lang="es-MX" dirty="0"/>
          </a:p>
        </p:txBody>
      </p:sp>
      <p:pic>
        <p:nvPicPr>
          <p:cNvPr id="55" name="Imagen 5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975" y="3549821"/>
            <a:ext cx="1090090" cy="1054925"/>
          </a:xfrm>
          <a:prstGeom prst="rect">
            <a:avLst/>
          </a:prstGeom>
        </p:spPr>
      </p:pic>
      <p:pic>
        <p:nvPicPr>
          <p:cNvPr id="56" name="Imagen 5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713" y="5086612"/>
            <a:ext cx="1026340" cy="778307"/>
          </a:xfrm>
          <a:prstGeom prst="rect">
            <a:avLst/>
          </a:prstGeom>
        </p:spPr>
      </p:pic>
      <p:sp>
        <p:nvSpPr>
          <p:cNvPr id="58" name="CuadroTexto 57"/>
          <p:cNvSpPr txBox="1"/>
          <p:nvPr/>
        </p:nvSpPr>
        <p:spPr>
          <a:xfrm>
            <a:off x="7213803" y="3934493"/>
            <a:ext cx="1196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Alternador</a:t>
            </a:r>
            <a:endParaRPr lang="es-MX" dirty="0"/>
          </a:p>
        </p:txBody>
      </p:sp>
      <p:sp>
        <p:nvSpPr>
          <p:cNvPr id="59" name="CuadroTexto 58"/>
          <p:cNvSpPr txBox="1"/>
          <p:nvPr/>
        </p:nvSpPr>
        <p:spPr>
          <a:xfrm>
            <a:off x="7175189" y="5426562"/>
            <a:ext cx="85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Batería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50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Imagen 27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512" y="3699235"/>
            <a:ext cx="308453" cy="362886"/>
          </a:xfrm>
          <a:prstGeom prst="rect">
            <a:avLst/>
          </a:prstGeom>
        </p:spPr>
      </p:pic>
      <p:pic>
        <p:nvPicPr>
          <p:cNvPr id="214" name="Imagen 2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34" y="1089446"/>
            <a:ext cx="344105" cy="404830"/>
          </a:xfrm>
          <a:prstGeom prst="rect">
            <a:avLst/>
          </a:prstGeom>
        </p:spPr>
      </p:pic>
      <p:cxnSp>
        <p:nvCxnSpPr>
          <p:cNvPr id="33" name="Conector recto 32"/>
          <p:cNvCxnSpPr/>
          <p:nvPr/>
        </p:nvCxnSpPr>
        <p:spPr>
          <a:xfrm flipH="1">
            <a:off x="5698331" y="1919316"/>
            <a:ext cx="1248689" cy="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Rectángulo 140"/>
          <p:cNvSpPr/>
          <p:nvPr/>
        </p:nvSpPr>
        <p:spPr>
          <a:xfrm>
            <a:off x="5572384" y="3248468"/>
            <a:ext cx="658054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0" name="Rectángulo 139"/>
          <p:cNvSpPr/>
          <p:nvPr/>
        </p:nvSpPr>
        <p:spPr>
          <a:xfrm>
            <a:off x="5776767" y="1752714"/>
            <a:ext cx="658054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5625" y="1252168"/>
            <a:ext cx="344105" cy="40483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038" y="765348"/>
            <a:ext cx="649308" cy="765026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7235471" y="1383364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/>
          <p:cNvSpPr/>
          <p:nvPr/>
        </p:nvSpPr>
        <p:spPr>
          <a:xfrm>
            <a:off x="7235471" y="1062978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861" y="840850"/>
            <a:ext cx="2167139" cy="295388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79986" y="2782768"/>
            <a:ext cx="396265" cy="426746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9320651" y="2902470"/>
            <a:ext cx="33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7246129" y="1062978"/>
            <a:ext cx="13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7219254" y="1365197"/>
            <a:ext cx="184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1</a:t>
            </a:r>
          </a:p>
        </p:txBody>
      </p:sp>
      <p:cxnSp>
        <p:nvCxnSpPr>
          <p:cNvPr id="13" name="Conector recto 12"/>
          <p:cNvCxnSpPr/>
          <p:nvPr/>
        </p:nvCxnSpPr>
        <p:spPr>
          <a:xfrm flipH="1">
            <a:off x="6438901" y="1300028"/>
            <a:ext cx="1565274" cy="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6940314" y="1507078"/>
            <a:ext cx="1285826" cy="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>
            <a:off x="6940314" y="1499225"/>
            <a:ext cx="0" cy="424951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6628108" y="1080345"/>
            <a:ext cx="4364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417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492259" y="1688666"/>
            <a:ext cx="436456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416</a:t>
            </a:r>
          </a:p>
        </p:txBody>
      </p:sp>
      <p:cxnSp>
        <p:nvCxnSpPr>
          <p:cNvPr id="37" name="Conector recto 36"/>
          <p:cNvCxnSpPr/>
          <p:nvPr/>
        </p:nvCxnSpPr>
        <p:spPr>
          <a:xfrm flipH="1">
            <a:off x="3964491" y="2700925"/>
            <a:ext cx="1741326" cy="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5698331" y="1919314"/>
            <a:ext cx="0" cy="781611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CuadroTexto 49"/>
          <p:cNvSpPr txBox="1"/>
          <p:nvPr/>
        </p:nvSpPr>
        <p:spPr>
          <a:xfrm>
            <a:off x="4914834" y="2452522"/>
            <a:ext cx="4364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416</a:t>
            </a:r>
          </a:p>
        </p:txBody>
      </p:sp>
      <p:pic>
        <p:nvPicPr>
          <p:cNvPr id="52" name="Imagen 5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577608" y="158772"/>
            <a:ext cx="623262" cy="195150"/>
          </a:xfrm>
          <a:prstGeom prst="rect">
            <a:avLst/>
          </a:prstGeom>
        </p:spPr>
      </p:pic>
      <p:cxnSp>
        <p:nvCxnSpPr>
          <p:cNvPr id="53" name="Conector recto 52"/>
          <p:cNvCxnSpPr/>
          <p:nvPr/>
        </p:nvCxnSpPr>
        <p:spPr>
          <a:xfrm flipH="1" flipV="1">
            <a:off x="4867627" y="1919315"/>
            <a:ext cx="444239" cy="11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 flipH="1">
            <a:off x="5308123" y="538506"/>
            <a:ext cx="0" cy="13747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 flipH="1">
            <a:off x="4765054" y="1656998"/>
            <a:ext cx="370908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ector recto 58"/>
          <p:cNvCxnSpPr/>
          <p:nvPr/>
        </p:nvCxnSpPr>
        <p:spPr>
          <a:xfrm flipH="1">
            <a:off x="5132220" y="246397"/>
            <a:ext cx="0" cy="14235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CuadroTexto 62"/>
          <p:cNvSpPr txBox="1"/>
          <p:nvPr/>
        </p:nvSpPr>
        <p:spPr>
          <a:xfrm>
            <a:off x="6577608" y="-57565"/>
            <a:ext cx="633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SHUNT</a:t>
            </a:r>
          </a:p>
        </p:txBody>
      </p:sp>
      <p:cxnSp>
        <p:nvCxnSpPr>
          <p:cNvPr id="64" name="Conector recto 63"/>
          <p:cNvCxnSpPr/>
          <p:nvPr/>
        </p:nvCxnSpPr>
        <p:spPr>
          <a:xfrm flipH="1" flipV="1">
            <a:off x="6201571" y="256347"/>
            <a:ext cx="444239" cy="11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ector recto 66"/>
          <p:cNvCxnSpPr/>
          <p:nvPr/>
        </p:nvCxnSpPr>
        <p:spPr>
          <a:xfrm flipH="1" flipV="1">
            <a:off x="7176789" y="251673"/>
            <a:ext cx="0" cy="3192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71"/>
          <p:cNvCxnSpPr/>
          <p:nvPr/>
        </p:nvCxnSpPr>
        <p:spPr>
          <a:xfrm flipH="1" flipV="1">
            <a:off x="6240365" y="560789"/>
            <a:ext cx="93996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CuadroTexto 76"/>
          <p:cNvSpPr txBox="1"/>
          <p:nvPr/>
        </p:nvSpPr>
        <p:spPr>
          <a:xfrm>
            <a:off x="4854943" y="1441159"/>
            <a:ext cx="3746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13</a:t>
            </a:r>
          </a:p>
        </p:txBody>
      </p:sp>
      <p:sp>
        <p:nvSpPr>
          <p:cNvPr id="78" name="CuadroTexto 77"/>
          <p:cNvSpPr txBox="1"/>
          <p:nvPr/>
        </p:nvSpPr>
        <p:spPr>
          <a:xfrm>
            <a:off x="4893631" y="1695098"/>
            <a:ext cx="3746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12</a:t>
            </a:r>
          </a:p>
        </p:txBody>
      </p:sp>
      <p:pic>
        <p:nvPicPr>
          <p:cNvPr id="90" name="Imagen 8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382" y="2503035"/>
            <a:ext cx="344105" cy="404830"/>
          </a:xfrm>
          <a:prstGeom prst="rect">
            <a:avLst/>
          </a:prstGeom>
        </p:spPr>
      </p:pic>
      <p:pic>
        <p:nvPicPr>
          <p:cNvPr id="91" name="Imagen 9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795" y="2016215"/>
            <a:ext cx="649308" cy="765026"/>
          </a:xfrm>
          <a:prstGeom prst="rect">
            <a:avLst/>
          </a:prstGeom>
        </p:spPr>
      </p:pic>
      <p:sp>
        <p:nvSpPr>
          <p:cNvPr id="92" name="Rectángulo 91"/>
          <p:cNvSpPr/>
          <p:nvPr/>
        </p:nvSpPr>
        <p:spPr>
          <a:xfrm>
            <a:off x="7226228" y="2634231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Rectángulo 92"/>
          <p:cNvSpPr/>
          <p:nvPr/>
        </p:nvSpPr>
        <p:spPr>
          <a:xfrm>
            <a:off x="7226228" y="2313845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4" name="CuadroTexto 93"/>
          <p:cNvSpPr txBox="1"/>
          <p:nvPr/>
        </p:nvSpPr>
        <p:spPr>
          <a:xfrm>
            <a:off x="7236886" y="2313845"/>
            <a:ext cx="13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</a:t>
            </a:r>
          </a:p>
        </p:txBody>
      </p:sp>
      <p:sp>
        <p:nvSpPr>
          <p:cNvPr id="95" name="CuadroTexto 94"/>
          <p:cNvSpPr txBox="1"/>
          <p:nvPr/>
        </p:nvSpPr>
        <p:spPr>
          <a:xfrm>
            <a:off x="7210011" y="2616064"/>
            <a:ext cx="184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1</a:t>
            </a:r>
          </a:p>
        </p:txBody>
      </p:sp>
      <p:cxnSp>
        <p:nvCxnSpPr>
          <p:cNvPr id="96" name="Conector recto 95"/>
          <p:cNvCxnSpPr/>
          <p:nvPr/>
        </p:nvCxnSpPr>
        <p:spPr>
          <a:xfrm flipH="1">
            <a:off x="6429658" y="2550895"/>
            <a:ext cx="1574517" cy="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Conector recto 96"/>
          <p:cNvCxnSpPr/>
          <p:nvPr/>
        </p:nvCxnSpPr>
        <p:spPr>
          <a:xfrm flipH="1">
            <a:off x="6931071" y="2757945"/>
            <a:ext cx="1295069" cy="1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ector recto 97"/>
          <p:cNvCxnSpPr/>
          <p:nvPr/>
        </p:nvCxnSpPr>
        <p:spPr>
          <a:xfrm>
            <a:off x="6933381" y="2750092"/>
            <a:ext cx="6932" cy="669338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CuadroTexto 98"/>
          <p:cNvSpPr txBox="1"/>
          <p:nvPr/>
        </p:nvSpPr>
        <p:spPr>
          <a:xfrm>
            <a:off x="6618865" y="2331212"/>
            <a:ext cx="341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59</a:t>
            </a:r>
          </a:p>
        </p:txBody>
      </p:sp>
      <p:sp>
        <p:nvSpPr>
          <p:cNvPr id="100" name="CuadroTexto 99"/>
          <p:cNvSpPr txBox="1"/>
          <p:nvPr/>
        </p:nvSpPr>
        <p:spPr>
          <a:xfrm>
            <a:off x="6662647" y="3175120"/>
            <a:ext cx="367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52</a:t>
            </a:r>
          </a:p>
        </p:txBody>
      </p:sp>
      <p:sp>
        <p:nvSpPr>
          <p:cNvPr id="108" name="CuadroTexto 107"/>
          <p:cNvSpPr txBox="1"/>
          <p:nvPr/>
        </p:nvSpPr>
        <p:spPr>
          <a:xfrm>
            <a:off x="6342609" y="7301"/>
            <a:ext cx="374688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13</a:t>
            </a:r>
          </a:p>
        </p:txBody>
      </p:sp>
      <p:sp>
        <p:nvSpPr>
          <p:cNvPr id="109" name="CuadroTexto 108"/>
          <p:cNvSpPr txBox="1"/>
          <p:nvPr/>
        </p:nvSpPr>
        <p:spPr>
          <a:xfrm>
            <a:off x="7138444" y="7300"/>
            <a:ext cx="3746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12</a:t>
            </a:r>
          </a:p>
        </p:txBody>
      </p:sp>
      <p:pic>
        <p:nvPicPr>
          <p:cNvPr id="119" name="Imagen 1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451" y="5220373"/>
            <a:ext cx="344105" cy="404830"/>
          </a:xfrm>
          <a:prstGeom prst="rect">
            <a:avLst/>
          </a:prstGeom>
        </p:spPr>
      </p:pic>
      <p:pic>
        <p:nvPicPr>
          <p:cNvPr id="120" name="Imagen 1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836" y="4913910"/>
            <a:ext cx="464610" cy="454285"/>
          </a:xfrm>
          <a:prstGeom prst="rect">
            <a:avLst/>
          </a:prstGeom>
        </p:spPr>
      </p:pic>
      <p:cxnSp>
        <p:nvCxnSpPr>
          <p:cNvPr id="121" name="Conector recto 120"/>
          <p:cNvCxnSpPr/>
          <p:nvPr/>
        </p:nvCxnSpPr>
        <p:spPr>
          <a:xfrm flipH="1" flipV="1">
            <a:off x="4236038" y="5269752"/>
            <a:ext cx="579733" cy="96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Rectángulo 121"/>
          <p:cNvSpPr/>
          <p:nvPr/>
        </p:nvSpPr>
        <p:spPr>
          <a:xfrm>
            <a:off x="5591514" y="73756"/>
            <a:ext cx="65666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3" name="Rectángulo 122"/>
          <p:cNvSpPr/>
          <p:nvPr/>
        </p:nvSpPr>
        <p:spPr>
          <a:xfrm>
            <a:off x="5590087" y="385490"/>
            <a:ext cx="658054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4" name="CuadroTexto 123"/>
          <p:cNvSpPr txBox="1"/>
          <p:nvPr/>
        </p:nvSpPr>
        <p:spPr>
          <a:xfrm>
            <a:off x="5581660" y="73756"/>
            <a:ext cx="66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C1-10</a:t>
            </a:r>
          </a:p>
        </p:txBody>
      </p:sp>
      <p:sp>
        <p:nvSpPr>
          <p:cNvPr id="125" name="CuadroTexto 124"/>
          <p:cNvSpPr txBox="1"/>
          <p:nvPr/>
        </p:nvSpPr>
        <p:spPr>
          <a:xfrm>
            <a:off x="5577079" y="389534"/>
            <a:ext cx="66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C1-09</a:t>
            </a:r>
          </a:p>
        </p:txBody>
      </p:sp>
      <p:cxnSp>
        <p:nvCxnSpPr>
          <p:cNvPr id="128" name="Conector recto 127"/>
          <p:cNvCxnSpPr/>
          <p:nvPr/>
        </p:nvCxnSpPr>
        <p:spPr>
          <a:xfrm flipH="1" flipV="1">
            <a:off x="5323141" y="538506"/>
            <a:ext cx="291120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Conector recto 130"/>
          <p:cNvCxnSpPr>
            <a:stCxn id="124" idx="1"/>
          </p:cNvCxnSpPr>
          <p:nvPr/>
        </p:nvCxnSpPr>
        <p:spPr>
          <a:xfrm flipH="1">
            <a:off x="5132220" y="243033"/>
            <a:ext cx="4494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CuadroTexto 137"/>
          <p:cNvSpPr txBox="1"/>
          <p:nvPr/>
        </p:nvSpPr>
        <p:spPr>
          <a:xfrm>
            <a:off x="5776767" y="1736127"/>
            <a:ext cx="66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C1-22</a:t>
            </a:r>
          </a:p>
        </p:txBody>
      </p:sp>
      <p:sp>
        <p:nvSpPr>
          <p:cNvPr id="143" name="CuadroTexto 142"/>
          <p:cNvSpPr txBox="1"/>
          <p:nvPr/>
        </p:nvSpPr>
        <p:spPr>
          <a:xfrm>
            <a:off x="4377696" y="4777506"/>
            <a:ext cx="341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34</a:t>
            </a:r>
          </a:p>
        </p:txBody>
      </p:sp>
      <p:cxnSp>
        <p:nvCxnSpPr>
          <p:cNvPr id="144" name="Conector recto 143"/>
          <p:cNvCxnSpPr/>
          <p:nvPr/>
        </p:nvCxnSpPr>
        <p:spPr>
          <a:xfrm flipH="1" flipV="1">
            <a:off x="2653215" y="5019173"/>
            <a:ext cx="2146933" cy="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 flipH="1" flipV="1">
            <a:off x="2668958" y="3352550"/>
            <a:ext cx="309832" cy="97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>
            <a:off x="2653215" y="3331078"/>
            <a:ext cx="0" cy="169992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" name="Rectángulo 153"/>
          <p:cNvSpPr/>
          <p:nvPr/>
        </p:nvSpPr>
        <p:spPr>
          <a:xfrm>
            <a:off x="3060626" y="4887789"/>
            <a:ext cx="658054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3" name="CuadroTexto 152"/>
          <p:cNvSpPr txBox="1"/>
          <p:nvPr/>
        </p:nvSpPr>
        <p:spPr>
          <a:xfrm>
            <a:off x="3064557" y="4884100"/>
            <a:ext cx="66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C1-17</a:t>
            </a:r>
          </a:p>
        </p:txBody>
      </p:sp>
      <p:sp>
        <p:nvSpPr>
          <p:cNvPr id="155" name="CuadroTexto 154"/>
          <p:cNvSpPr txBox="1"/>
          <p:nvPr/>
        </p:nvSpPr>
        <p:spPr>
          <a:xfrm>
            <a:off x="2496945" y="3113893"/>
            <a:ext cx="40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34</a:t>
            </a:r>
          </a:p>
        </p:txBody>
      </p:sp>
      <p:sp>
        <p:nvSpPr>
          <p:cNvPr id="156" name="CuadroTexto 155"/>
          <p:cNvSpPr txBox="1"/>
          <p:nvPr/>
        </p:nvSpPr>
        <p:spPr>
          <a:xfrm>
            <a:off x="4914834" y="3152755"/>
            <a:ext cx="367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52</a:t>
            </a:r>
          </a:p>
        </p:txBody>
      </p:sp>
      <p:sp>
        <p:nvSpPr>
          <p:cNvPr id="157" name="Rectángulo 156"/>
          <p:cNvSpPr/>
          <p:nvPr/>
        </p:nvSpPr>
        <p:spPr>
          <a:xfrm>
            <a:off x="3905799" y="4886316"/>
            <a:ext cx="445262" cy="336338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58" name="Conector recto 157"/>
          <p:cNvCxnSpPr>
            <a:stCxn id="157" idx="0"/>
            <a:endCxn id="157" idx="2"/>
          </p:cNvCxnSpPr>
          <p:nvPr/>
        </p:nvCxnSpPr>
        <p:spPr>
          <a:xfrm>
            <a:off x="4128430" y="4886316"/>
            <a:ext cx="0" cy="33633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pic>
        <p:nvPicPr>
          <p:cNvPr id="170" name="Imagen 1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083" y="6152017"/>
            <a:ext cx="344105" cy="404830"/>
          </a:xfrm>
          <a:prstGeom prst="rect">
            <a:avLst/>
          </a:prstGeom>
        </p:spPr>
      </p:pic>
      <p:pic>
        <p:nvPicPr>
          <p:cNvPr id="171" name="Imagen 17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339" y="5843075"/>
            <a:ext cx="464610" cy="454285"/>
          </a:xfrm>
          <a:prstGeom prst="rect">
            <a:avLst/>
          </a:prstGeom>
        </p:spPr>
      </p:pic>
      <p:cxnSp>
        <p:nvCxnSpPr>
          <p:cNvPr id="172" name="Conector recto 171"/>
          <p:cNvCxnSpPr/>
          <p:nvPr/>
        </p:nvCxnSpPr>
        <p:spPr>
          <a:xfrm flipH="1" flipV="1">
            <a:off x="4236038" y="6201457"/>
            <a:ext cx="579733" cy="96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3" name="CuadroTexto 172"/>
          <p:cNvSpPr txBox="1"/>
          <p:nvPr/>
        </p:nvSpPr>
        <p:spPr>
          <a:xfrm>
            <a:off x="4389595" y="5709211"/>
            <a:ext cx="341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11</a:t>
            </a:r>
          </a:p>
        </p:txBody>
      </p:sp>
      <p:cxnSp>
        <p:nvCxnSpPr>
          <p:cNvPr id="174" name="Conector recto 173"/>
          <p:cNvCxnSpPr/>
          <p:nvPr/>
        </p:nvCxnSpPr>
        <p:spPr>
          <a:xfrm flipH="1" flipV="1">
            <a:off x="2304578" y="5950818"/>
            <a:ext cx="2511313" cy="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Rectángulo 174"/>
          <p:cNvSpPr/>
          <p:nvPr/>
        </p:nvSpPr>
        <p:spPr>
          <a:xfrm>
            <a:off x="3072525" y="5819494"/>
            <a:ext cx="658054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6" name="CuadroTexto 175"/>
          <p:cNvSpPr txBox="1"/>
          <p:nvPr/>
        </p:nvSpPr>
        <p:spPr>
          <a:xfrm>
            <a:off x="3076456" y="5815805"/>
            <a:ext cx="66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C1-18</a:t>
            </a:r>
          </a:p>
        </p:txBody>
      </p:sp>
      <p:sp>
        <p:nvSpPr>
          <p:cNvPr id="177" name="Rectángulo 176"/>
          <p:cNvSpPr/>
          <p:nvPr/>
        </p:nvSpPr>
        <p:spPr>
          <a:xfrm>
            <a:off x="3917698" y="5818021"/>
            <a:ext cx="445262" cy="336338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78" name="Conector recto 177"/>
          <p:cNvCxnSpPr>
            <a:stCxn id="177" idx="0"/>
            <a:endCxn id="177" idx="2"/>
          </p:cNvCxnSpPr>
          <p:nvPr/>
        </p:nvCxnSpPr>
        <p:spPr>
          <a:xfrm>
            <a:off x="4140329" y="5818021"/>
            <a:ext cx="0" cy="33633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180" name="Conector recto 179"/>
          <p:cNvCxnSpPr/>
          <p:nvPr/>
        </p:nvCxnSpPr>
        <p:spPr>
          <a:xfrm>
            <a:off x="2298697" y="2550895"/>
            <a:ext cx="0" cy="3409711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Conector recto 182"/>
          <p:cNvCxnSpPr/>
          <p:nvPr/>
        </p:nvCxnSpPr>
        <p:spPr>
          <a:xfrm flipH="1" flipV="1">
            <a:off x="2304578" y="2574044"/>
            <a:ext cx="650228" cy="94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3" name="Imagen 19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46" y="460163"/>
            <a:ext cx="979408" cy="574740"/>
          </a:xfrm>
          <a:prstGeom prst="rect">
            <a:avLst/>
          </a:prstGeom>
        </p:spPr>
      </p:pic>
      <p:sp>
        <p:nvSpPr>
          <p:cNvPr id="198" name="CuadroTexto 197"/>
          <p:cNvSpPr txBox="1"/>
          <p:nvPr/>
        </p:nvSpPr>
        <p:spPr>
          <a:xfrm>
            <a:off x="2521028" y="2304079"/>
            <a:ext cx="341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11</a:t>
            </a:r>
          </a:p>
        </p:txBody>
      </p:sp>
      <p:cxnSp>
        <p:nvCxnSpPr>
          <p:cNvPr id="199" name="Conector recto 198"/>
          <p:cNvCxnSpPr/>
          <p:nvPr/>
        </p:nvCxnSpPr>
        <p:spPr>
          <a:xfrm flipH="1">
            <a:off x="408424" y="1904635"/>
            <a:ext cx="2523334" cy="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Conector recto 202"/>
          <p:cNvCxnSpPr/>
          <p:nvPr/>
        </p:nvCxnSpPr>
        <p:spPr>
          <a:xfrm>
            <a:off x="408424" y="560789"/>
            <a:ext cx="0" cy="1352501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Conector recto 206"/>
          <p:cNvCxnSpPr/>
          <p:nvPr/>
        </p:nvCxnSpPr>
        <p:spPr>
          <a:xfrm flipH="1">
            <a:off x="408424" y="570938"/>
            <a:ext cx="591209" cy="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Conector recto 214"/>
          <p:cNvCxnSpPr/>
          <p:nvPr/>
        </p:nvCxnSpPr>
        <p:spPr>
          <a:xfrm flipH="1">
            <a:off x="712051" y="840850"/>
            <a:ext cx="282075" cy="0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9" name="Conector recto 218"/>
          <p:cNvCxnSpPr/>
          <p:nvPr/>
        </p:nvCxnSpPr>
        <p:spPr>
          <a:xfrm flipH="1">
            <a:off x="712051" y="836505"/>
            <a:ext cx="5708" cy="38233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3" name="CuadroTexto 222"/>
          <p:cNvSpPr txBox="1"/>
          <p:nvPr/>
        </p:nvSpPr>
        <p:spPr>
          <a:xfrm>
            <a:off x="524459" y="323125"/>
            <a:ext cx="3412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10</a:t>
            </a:r>
          </a:p>
        </p:txBody>
      </p:sp>
      <p:sp>
        <p:nvSpPr>
          <p:cNvPr id="224" name="CuadroTexto 223"/>
          <p:cNvSpPr txBox="1"/>
          <p:nvPr/>
        </p:nvSpPr>
        <p:spPr>
          <a:xfrm>
            <a:off x="656423" y="1010483"/>
            <a:ext cx="474349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506</a:t>
            </a:r>
          </a:p>
        </p:txBody>
      </p:sp>
      <p:sp>
        <p:nvSpPr>
          <p:cNvPr id="228" name="Rectángulo 227"/>
          <p:cNvSpPr/>
          <p:nvPr/>
        </p:nvSpPr>
        <p:spPr>
          <a:xfrm>
            <a:off x="1290758" y="1725894"/>
            <a:ext cx="658054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7" name="CuadroTexto 226"/>
          <p:cNvSpPr txBox="1"/>
          <p:nvPr/>
        </p:nvSpPr>
        <p:spPr>
          <a:xfrm>
            <a:off x="1280132" y="1725894"/>
            <a:ext cx="66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C1-07</a:t>
            </a:r>
          </a:p>
        </p:txBody>
      </p:sp>
      <p:sp>
        <p:nvSpPr>
          <p:cNvPr id="229" name="Rectángulo 228"/>
          <p:cNvSpPr/>
          <p:nvPr/>
        </p:nvSpPr>
        <p:spPr>
          <a:xfrm>
            <a:off x="10037668" y="2781241"/>
            <a:ext cx="325532" cy="120995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32" name="Imagen 2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96055" y="3376399"/>
            <a:ext cx="396265" cy="426746"/>
          </a:xfrm>
          <a:prstGeom prst="rect">
            <a:avLst/>
          </a:prstGeom>
        </p:spPr>
      </p:pic>
      <p:sp>
        <p:nvSpPr>
          <p:cNvPr id="233" name="CuadroTexto 232"/>
          <p:cNvSpPr txBox="1"/>
          <p:nvPr/>
        </p:nvSpPr>
        <p:spPr>
          <a:xfrm>
            <a:off x="9336720" y="3496101"/>
            <a:ext cx="33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</a:t>
            </a:r>
          </a:p>
        </p:txBody>
      </p:sp>
      <p:cxnSp>
        <p:nvCxnSpPr>
          <p:cNvPr id="234" name="Conector recto 233"/>
          <p:cNvCxnSpPr/>
          <p:nvPr/>
        </p:nvCxnSpPr>
        <p:spPr>
          <a:xfrm flipH="1" flipV="1">
            <a:off x="9653625" y="3794739"/>
            <a:ext cx="407095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6" name="Conector recto 235"/>
          <p:cNvCxnSpPr/>
          <p:nvPr/>
        </p:nvCxnSpPr>
        <p:spPr>
          <a:xfrm flipH="1" flipV="1">
            <a:off x="9641798" y="3181152"/>
            <a:ext cx="407095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7" name="Rectángulo 236"/>
          <p:cNvSpPr/>
          <p:nvPr/>
        </p:nvSpPr>
        <p:spPr>
          <a:xfrm>
            <a:off x="9671428" y="2433366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BARRA DE ALIMENTACION</a:t>
            </a:r>
            <a:endParaRPr lang="es-MX" sz="1000" dirty="0"/>
          </a:p>
        </p:txBody>
      </p:sp>
      <p:cxnSp>
        <p:nvCxnSpPr>
          <p:cNvPr id="238" name="Conector recto 237"/>
          <p:cNvCxnSpPr/>
          <p:nvPr/>
        </p:nvCxnSpPr>
        <p:spPr>
          <a:xfrm flipH="1">
            <a:off x="4826773" y="1418195"/>
            <a:ext cx="996882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Conector recto 238"/>
          <p:cNvCxnSpPr/>
          <p:nvPr/>
        </p:nvCxnSpPr>
        <p:spPr>
          <a:xfrm flipH="1">
            <a:off x="5812734" y="783035"/>
            <a:ext cx="0" cy="65153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2" name="Conector recto 241"/>
          <p:cNvCxnSpPr/>
          <p:nvPr/>
        </p:nvCxnSpPr>
        <p:spPr>
          <a:xfrm flipH="1">
            <a:off x="5816222" y="785572"/>
            <a:ext cx="3276286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 flipH="1">
            <a:off x="9098072" y="783035"/>
            <a:ext cx="0" cy="2415193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 flipH="1">
            <a:off x="9092508" y="3182850"/>
            <a:ext cx="203547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5" name="CuadroTexto 254"/>
          <p:cNvSpPr txBox="1"/>
          <p:nvPr/>
        </p:nvSpPr>
        <p:spPr>
          <a:xfrm>
            <a:off x="8726732" y="2964025"/>
            <a:ext cx="41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129</a:t>
            </a:r>
          </a:p>
        </p:txBody>
      </p:sp>
      <p:pic>
        <p:nvPicPr>
          <p:cNvPr id="258" name="Imagen 25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695" y="4173785"/>
            <a:ext cx="829913" cy="342280"/>
          </a:xfrm>
          <a:prstGeom prst="rect">
            <a:avLst/>
          </a:prstGeom>
        </p:spPr>
      </p:pic>
      <p:cxnSp>
        <p:nvCxnSpPr>
          <p:cNvPr id="259" name="Conector recto 258"/>
          <p:cNvCxnSpPr/>
          <p:nvPr/>
        </p:nvCxnSpPr>
        <p:spPr>
          <a:xfrm flipH="1">
            <a:off x="6477112" y="3781162"/>
            <a:ext cx="2859609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>
            <a:off x="6492259" y="3781162"/>
            <a:ext cx="0" cy="475342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3764015" y="3248468"/>
            <a:ext cx="0" cy="830083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Conector recto 267"/>
          <p:cNvCxnSpPr/>
          <p:nvPr/>
        </p:nvCxnSpPr>
        <p:spPr>
          <a:xfrm flipH="1">
            <a:off x="3750122" y="4056347"/>
            <a:ext cx="2515503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>
            <a:off x="6256382" y="4056347"/>
            <a:ext cx="0" cy="171458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4" name="CuadroTexto 273"/>
          <p:cNvSpPr txBox="1"/>
          <p:nvPr/>
        </p:nvSpPr>
        <p:spPr>
          <a:xfrm>
            <a:off x="8296601" y="3501946"/>
            <a:ext cx="66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128</a:t>
            </a:r>
          </a:p>
        </p:txBody>
      </p:sp>
      <p:sp>
        <p:nvSpPr>
          <p:cNvPr id="275" name="Conector 274"/>
          <p:cNvSpPr/>
          <p:nvPr/>
        </p:nvSpPr>
        <p:spPr>
          <a:xfrm>
            <a:off x="5737162" y="5330446"/>
            <a:ext cx="692495" cy="649968"/>
          </a:xfrm>
          <a:prstGeom prst="flowChartConnector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76" name="Conector recto 275"/>
          <p:cNvCxnSpPr/>
          <p:nvPr/>
        </p:nvCxnSpPr>
        <p:spPr>
          <a:xfrm flipH="1">
            <a:off x="6437509" y="5655430"/>
            <a:ext cx="960511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 flipH="1">
            <a:off x="6196623" y="5330446"/>
            <a:ext cx="82833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 flipH="1">
            <a:off x="6219280" y="5962276"/>
            <a:ext cx="80567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2" name="CuadroTexto 281"/>
          <p:cNvSpPr txBox="1"/>
          <p:nvPr/>
        </p:nvSpPr>
        <p:spPr>
          <a:xfrm>
            <a:off x="6240399" y="5050770"/>
            <a:ext cx="858439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GREEN</a:t>
            </a:r>
          </a:p>
        </p:txBody>
      </p:sp>
      <p:sp>
        <p:nvSpPr>
          <p:cNvPr id="283" name="CuadroTexto 282"/>
          <p:cNvSpPr txBox="1"/>
          <p:nvPr/>
        </p:nvSpPr>
        <p:spPr>
          <a:xfrm>
            <a:off x="6365452" y="5388900"/>
            <a:ext cx="66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RED</a:t>
            </a:r>
          </a:p>
        </p:txBody>
      </p:sp>
      <p:sp>
        <p:nvSpPr>
          <p:cNvPr id="284" name="CuadroTexto 283"/>
          <p:cNvSpPr txBox="1"/>
          <p:nvPr/>
        </p:nvSpPr>
        <p:spPr>
          <a:xfrm>
            <a:off x="6292488" y="5712299"/>
            <a:ext cx="858439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BLACK</a:t>
            </a:r>
          </a:p>
        </p:txBody>
      </p:sp>
      <p:cxnSp>
        <p:nvCxnSpPr>
          <p:cNvPr id="285" name="Conector recto 284"/>
          <p:cNvCxnSpPr/>
          <p:nvPr/>
        </p:nvCxnSpPr>
        <p:spPr>
          <a:xfrm>
            <a:off x="3541737" y="2879541"/>
            <a:ext cx="0" cy="182284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 flipH="1">
            <a:off x="3541738" y="4688714"/>
            <a:ext cx="3862339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7391647" y="4690979"/>
            <a:ext cx="0" cy="971258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5" name="Rectángulo 294"/>
          <p:cNvSpPr/>
          <p:nvPr/>
        </p:nvSpPr>
        <p:spPr>
          <a:xfrm>
            <a:off x="5498095" y="6036220"/>
            <a:ext cx="1111635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C604 </a:t>
            </a:r>
          </a:p>
          <a:p>
            <a:pPr algn="ctr"/>
            <a:r>
              <a:rPr lang="es-MX" sz="1000" dirty="0" smtClean="0"/>
              <a:t>CARB AIR TEMP GAUGE</a:t>
            </a:r>
            <a:endParaRPr lang="es-MX" sz="1000" dirty="0"/>
          </a:p>
        </p:txBody>
      </p:sp>
      <p:sp>
        <p:nvSpPr>
          <p:cNvPr id="296" name="Rectángulo 295"/>
          <p:cNvSpPr/>
          <p:nvPr/>
        </p:nvSpPr>
        <p:spPr>
          <a:xfrm>
            <a:off x="4620709" y="5609082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ENG. OIL TEMP. SENDER</a:t>
            </a:r>
            <a:endParaRPr lang="es-MX" sz="1000" dirty="0"/>
          </a:p>
        </p:txBody>
      </p:sp>
      <p:sp>
        <p:nvSpPr>
          <p:cNvPr id="297" name="Rectángulo 296"/>
          <p:cNvSpPr/>
          <p:nvPr/>
        </p:nvSpPr>
        <p:spPr>
          <a:xfrm>
            <a:off x="4829778" y="4799446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CYL HEAD TEMP. SENDER</a:t>
            </a:r>
            <a:endParaRPr lang="es-MX" sz="1000" dirty="0"/>
          </a:p>
        </p:txBody>
      </p:sp>
      <p:sp>
        <p:nvSpPr>
          <p:cNvPr id="298" name="Rectángulo 297"/>
          <p:cNvSpPr/>
          <p:nvPr/>
        </p:nvSpPr>
        <p:spPr>
          <a:xfrm>
            <a:off x="3151885" y="256347"/>
            <a:ext cx="159361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dirty="0" smtClean="0"/>
              <a:t>INSTRUMENT CLUSTER</a:t>
            </a:r>
            <a:endParaRPr lang="es-MX" dirty="0"/>
          </a:p>
        </p:txBody>
      </p:sp>
      <p:sp>
        <p:nvSpPr>
          <p:cNvPr id="299" name="CuadroTexto 298"/>
          <p:cNvSpPr txBox="1"/>
          <p:nvPr/>
        </p:nvSpPr>
        <p:spPr>
          <a:xfrm>
            <a:off x="5656194" y="3781240"/>
            <a:ext cx="66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569</a:t>
            </a:r>
          </a:p>
        </p:txBody>
      </p:sp>
      <p:sp>
        <p:nvSpPr>
          <p:cNvPr id="300" name="Rectángulo 299"/>
          <p:cNvSpPr/>
          <p:nvPr/>
        </p:nvSpPr>
        <p:spPr>
          <a:xfrm>
            <a:off x="787420" y="117008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ENG. OIL PRESS. SENDER</a:t>
            </a:r>
            <a:endParaRPr lang="es-MX" sz="1000" dirty="0"/>
          </a:p>
        </p:txBody>
      </p:sp>
      <p:sp>
        <p:nvSpPr>
          <p:cNvPr id="301" name="Rectángulo 300"/>
          <p:cNvSpPr/>
          <p:nvPr/>
        </p:nvSpPr>
        <p:spPr>
          <a:xfrm>
            <a:off x="6580025" y="4271939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WARNING LTS TERM. BLOCK</a:t>
            </a:r>
            <a:endParaRPr lang="es-MX" sz="1000" dirty="0"/>
          </a:p>
        </p:txBody>
      </p:sp>
      <p:sp>
        <p:nvSpPr>
          <p:cNvPr id="302" name="Rectángulo 301"/>
          <p:cNvSpPr/>
          <p:nvPr/>
        </p:nvSpPr>
        <p:spPr>
          <a:xfrm>
            <a:off x="8111498" y="1163340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AUX. FUEL QTY SENDER</a:t>
            </a:r>
            <a:endParaRPr lang="es-MX" sz="1000" dirty="0"/>
          </a:p>
        </p:txBody>
      </p:sp>
      <p:sp>
        <p:nvSpPr>
          <p:cNvPr id="303" name="Rectángulo 302"/>
          <p:cNvSpPr/>
          <p:nvPr/>
        </p:nvSpPr>
        <p:spPr>
          <a:xfrm>
            <a:off x="8055458" y="2397761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MAIN FUEL QTY SENDER</a:t>
            </a:r>
            <a:endParaRPr lang="es-MX" sz="1000" dirty="0"/>
          </a:p>
        </p:txBody>
      </p:sp>
      <p:pic>
        <p:nvPicPr>
          <p:cNvPr id="130" name="Imagen 1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28102" y="2652399"/>
            <a:ext cx="464610" cy="454285"/>
          </a:xfrm>
          <a:prstGeom prst="rect">
            <a:avLst/>
          </a:prstGeom>
        </p:spPr>
      </p:pic>
      <p:cxnSp>
        <p:nvCxnSpPr>
          <p:cNvPr id="132" name="Conector recto 131"/>
          <p:cNvCxnSpPr/>
          <p:nvPr/>
        </p:nvCxnSpPr>
        <p:spPr>
          <a:xfrm flipH="1">
            <a:off x="2143369" y="1635202"/>
            <a:ext cx="1091878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Conector recto 133"/>
          <p:cNvCxnSpPr/>
          <p:nvPr/>
        </p:nvCxnSpPr>
        <p:spPr>
          <a:xfrm>
            <a:off x="2143369" y="1628540"/>
            <a:ext cx="0" cy="112940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Conector recto 138"/>
          <p:cNvCxnSpPr/>
          <p:nvPr/>
        </p:nvCxnSpPr>
        <p:spPr>
          <a:xfrm flipH="1">
            <a:off x="994126" y="2749283"/>
            <a:ext cx="1149243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CuadroTexto 146"/>
          <p:cNvSpPr txBox="1"/>
          <p:nvPr/>
        </p:nvSpPr>
        <p:spPr>
          <a:xfrm>
            <a:off x="1001917" y="2507044"/>
            <a:ext cx="403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46</a:t>
            </a:r>
          </a:p>
        </p:txBody>
      </p:sp>
      <p:sp>
        <p:nvSpPr>
          <p:cNvPr id="150" name="CuadroTexto 149"/>
          <p:cNvSpPr txBox="1"/>
          <p:nvPr/>
        </p:nvSpPr>
        <p:spPr>
          <a:xfrm>
            <a:off x="1001822" y="2772782"/>
            <a:ext cx="259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</a:t>
            </a:r>
          </a:p>
        </p:txBody>
      </p:sp>
      <p:cxnSp>
        <p:nvCxnSpPr>
          <p:cNvPr id="151" name="Conector recto de flecha 150"/>
          <p:cNvCxnSpPr/>
          <p:nvPr/>
        </p:nvCxnSpPr>
        <p:spPr>
          <a:xfrm flipV="1">
            <a:off x="1001993" y="2991523"/>
            <a:ext cx="600146" cy="69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CuadroTexto 151"/>
          <p:cNvSpPr txBox="1"/>
          <p:nvPr/>
        </p:nvSpPr>
        <p:spPr>
          <a:xfrm>
            <a:off x="821404" y="2979632"/>
            <a:ext cx="1378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TO M.R.G.B.</a:t>
            </a:r>
            <a:r>
              <a:rPr lang="es-MX" sz="1200" dirty="0"/>
              <a:t> </a:t>
            </a:r>
            <a:r>
              <a:rPr lang="es-MX" sz="1200" dirty="0" smtClean="0"/>
              <a:t>OVERTEMP SWITCH</a:t>
            </a:r>
          </a:p>
        </p:txBody>
      </p:sp>
      <p:sp>
        <p:nvSpPr>
          <p:cNvPr id="159" name="CuadroTexto 158"/>
          <p:cNvSpPr txBox="1"/>
          <p:nvPr/>
        </p:nvSpPr>
        <p:spPr>
          <a:xfrm>
            <a:off x="5450329" y="1198520"/>
            <a:ext cx="41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129</a:t>
            </a:r>
          </a:p>
        </p:txBody>
      </p:sp>
      <p:cxnSp>
        <p:nvCxnSpPr>
          <p:cNvPr id="160" name="Conector recto 159"/>
          <p:cNvCxnSpPr/>
          <p:nvPr/>
        </p:nvCxnSpPr>
        <p:spPr>
          <a:xfrm flipH="1">
            <a:off x="3764015" y="2431738"/>
            <a:ext cx="1062758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Conector recto 160"/>
          <p:cNvCxnSpPr/>
          <p:nvPr/>
        </p:nvCxnSpPr>
        <p:spPr>
          <a:xfrm>
            <a:off x="4813369" y="2420551"/>
            <a:ext cx="0" cy="153493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Conector recto 161"/>
          <p:cNvCxnSpPr/>
          <p:nvPr/>
        </p:nvCxnSpPr>
        <p:spPr>
          <a:xfrm flipH="1">
            <a:off x="3695769" y="2431738"/>
            <a:ext cx="68246" cy="13551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Conector recto 162"/>
          <p:cNvCxnSpPr/>
          <p:nvPr/>
        </p:nvCxnSpPr>
        <p:spPr>
          <a:xfrm>
            <a:off x="3530045" y="2304079"/>
            <a:ext cx="115518" cy="257098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" name="Conector recto 163"/>
          <p:cNvCxnSpPr/>
          <p:nvPr/>
        </p:nvCxnSpPr>
        <p:spPr>
          <a:xfrm>
            <a:off x="3530045" y="2160352"/>
            <a:ext cx="0" cy="153493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Conector recto 164"/>
          <p:cNvCxnSpPr/>
          <p:nvPr/>
        </p:nvCxnSpPr>
        <p:spPr>
          <a:xfrm flipH="1">
            <a:off x="3526293" y="1487282"/>
            <a:ext cx="379506" cy="697346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Conector recto 167"/>
          <p:cNvCxnSpPr/>
          <p:nvPr/>
        </p:nvCxnSpPr>
        <p:spPr>
          <a:xfrm flipH="1">
            <a:off x="3887750" y="1494276"/>
            <a:ext cx="967193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Conector recto 178"/>
          <p:cNvCxnSpPr/>
          <p:nvPr/>
        </p:nvCxnSpPr>
        <p:spPr>
          <a:xfrm>
            <a:off x="4845487" y="1401532"/>
            <a:ext cx="0" cy="10930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Conector recto 181"/>
          <p:cNvCxnSpPr/>
          <p:nvPr/>
        </p:nvCxnSpPr>
        <p:spPr>
          <a:xfrm flipH="1">
            <a:off x="3530045" y="2642262"/>
            <a:ext cx="113201" cy="22478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Conector recto 183"/>
          <p:cNvCxnSpPr/>
          <p:nvPr/>
        </p:nvCxnSpPr>
        <p:spPr>
          <a:xfrm>
            <a:off x="3686098" y="2654183"/>
            <a:ext cx="134990" cy="300435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>
            <a:off x="3234213" y="1624124"/>
            <a:ext cx="384797" cy="271047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Conector recto 185"/>
          <p:cNvCxnSpPr/>
          <p:nvPr/>
        </p:nvCxnSpPr>
        <p:spPr>
          <a:xfrm flipH="1">
            <a:off x="3792185" y="2955576"/>
            <a:ext cx="1042969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Conector recto 186"/>
          <p:cNvCxnSpPr/>
          <p:nvPr/>
        </p:nvCxnSpPr>
        <p:spPr>
          <a:xfrm>
            <a:off x="4820156" y="2931268"/>
            <a:ext cx="0" cy="359986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Conector recto 165"/>
          <p:cNvCxnSpPr/>
          <p:nvPr/>
        </p:nvCxnSpPr>
        <p:spPr>
          <a:xfrm>
            <a:off x="3975902" y="2616064"/>
            <a:ext cx="0" cy="96183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Conector recto 166"/>
          <p:cNvCxnSpPr/>
          <p:nvPr/>
        </p:nvCxnSpPr>
        <p:spPr>
          <a:xfrm>
            <a:off x="8208441" y="1205719"/>
            <a:ext cx="0" cy="30135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8192044" y="2465384"/>
            <a:ext cx="0" cy="30135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 flipH="1" flipV="1">
            <a:off x="3907851" y="3389408"/>
            <a:ext cx="3025560" cy="1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CuadroTexto 141"/>
          <p:cNvSpPr txBox="1"/>
          <p:nvPr/>
        </p:nvSpPr>
        <p:spPr>
          <a:xfrm>
            <a:off x="5568170" y="3217580"/>
            <a:ext cx="66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C1-28</a:t>
            </a:r>
          </a:p>
        </p:txBody>
      </p:sp>
      <p:cxnSp>
        <p:nvCxnSpPr>
          <p:cNvPr id="181" name="Conector recto 180"/>
          <p:cNvCxnSpPr/>
          <p:nvPr/>
        </p:nvCxnSpPr>
        <p:spPr>
          <a:xfrm>
            <a:off x="3933618" y="3302797"/>
            <a:ext cx="0" cy="96183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Conector recto 187"/>
          <p:cNvCxnSpPr/>
          <p:nvPr/>
        </p:nvCxnSpPr>
        <p:spPr>
          <a:xfrm>
            <a:off x="4176161" y="3656496"/>
            <a:ext cx="0" cy="178159"/>
          </a:xfrm>
          <a:prstGeom prst="line">
            <a:avLst/>
          </a:prstGeom>
          <a:ln w="444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78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9" name="Conector recto 288"/>
          <p:cNvCxnSpPr/>
          <p:nvPr/>
        </p:nvCxnSpPr>
        <p:spPr>
          <a:xfrm flipH="1">
            <a:off x="4672503" y="4077670"/>
            <a:ext cx="52046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Conector recto 384"/>
          <p:cNvCxnSpPr/>
          <p:nvPr/>
        </p:nvCxnSpPr>
        <p:spPr>
          <a:xfrm flipH="1">
            <a:off x="2313680" y="3813568"/>
            <a:ext cx="125134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Conector recto 367"/>
          <p:cNvCxnSpPr>
            <a:stCxn id="343" idx="0"/>
          </p:cNvCxnSpPr>
          <p:nvPr/>
        </p:nvCxnSpPr>
        <p:spPr>
          <a:xfrm flipH="1" flipV="1">
            <a:off x="4133524" y="5521464"/>
            <a:ext cx="381864" cy="1279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7" name="Conector recto 276"/>
          <p:cNvCxnSpPr/>
          <p:nvPr/>
        </p:nvCxnSpPr>
        <p:spPr>
          <a:xfrm flipH="1">
            <a:off x="11159383" y="5746592"/>
            <a:ext cx="80556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Conector recto 236"/>
          <p:cNvCxnSpPr/>
          <p:nvPr/>
        </p:nvCxnSpPr>
        <p:spPr>
          <a:xfrm>
            <a:off x="11944228" y="5740099"/>
            <a:ext cx="0" cy="5422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Conector recto 455"/>
          <p:cNvCxnSpPr/>
          <p:nvPr/>
        </p:nvCxnSpPr>
        <p:spPr>
          <a:xfrm>
            <a:off x="9575373" y="4799530"/>
            <a:ext cx="0" cy="9248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9" name="Conector recto 398"/>
          <p:cNvCxnSpPr/>
          <p:nvPr/>
        </p:nvCxnSpPr>
        <p:spPr>
          <a:xfrm flipH="1">
            <a:off x="7416549" y="6448475"/>
            <a:ext cx="81537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Conector recto 373"/>
          <p:cNvCxnSpPr/>
          <p:nvPr/>
        </p:nvCxnSpPr>
        <p:spPr>
          <a:xfrm flipH="1" flipV="1">
            <a:off x="9764596" y="4878749"/>
            <a:ext cx="385652" cy="1615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Conector recto 354"/>
          <p:cNvCxnSpPr>
            <a:stCxn id="353" idx="0"/>
            <a:endCxn id="364" idx="2"/>
          </p:cNvCxnSpPr>
          <p:nvPr/>
        </p:nvCxnSpPr>
        <p:spPr>
          <a:xfrm flipH="1">
            <a:off x="8192247" y="6364708"/>
            <a:ext cx="346363" cy="819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32" name="Imagen 3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831258" y="3442475"/>
            <a:ext cx="307871" cy="17592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022188" y="2097300"/>
            <a:ext cx="487629" cy="57368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16785" y="1555512"/>
            <a:ext cx="1033558" cy="1657257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 flipH="1">
            <a:off x="2745224" y="2361835"/>
            <a:ext cx="4678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71944"/>
              </p:ext>
            </p:extLst>
          </p:nvPr>
        </p:nvGraphicFramePr>
        <p:xfrm>
          <a:off x="4305162" y="11805"/>
          <a:ext cx="1206359" cy="2128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15798"/>
                <a:gridCol w="590561"/>
              </a:tblGrid>
              <a:tr h="243090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C1-22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C2-30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C2-31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C2-32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C2-27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C2-35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Conector recto 9"/>
          <p:cNvCxnSpPr/>
          <p:nvPr/>
        </p:nvCxnSpPr>
        <p:spPr>
          <a:xfrm flipH="1">
            <a:off x="3621400" y="481660"/>
            <a:ext cx="70181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H="1">
            <a:off x="2165350" y="1585183"/>
            <a:ext cx="216579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H="1">
            <a:off x="2567146" y="1903118"/>
            <a:ext cx="1764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879133" y="-84618"/>
            <a:ext cx="452013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95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3879133" y="236247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90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3879133" y="599075"/>
            <a:ext cx="452013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91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3896743" y="981238"/>
            <a:ext cx="452013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94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3879133" y="1291225"/>
            <a:ext cx="452013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28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871201" y="1657016"/>
            <a:ext cx="452013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138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2410180" y="1902661"/>
            <a:ext cx="452013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138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2171350" y="1585182"/>
            <a:ext cx="0" cy="360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2115133" y="1543119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28</a:t>
            </a:r>
          </a:p>
        </p:txBody>
      </p:sp>
      <p:cxnSp>
        <p:nvCxnSpPr>
          <p:cNvPr id="27" name="Conector recto 26"/>
          <p:cNvCxnSpPr/>
          <p:nvPr/>
        </p:nvCxnSpPr>
        <p:spPr>
          <a:xfrm flipH="1">
            <a:off x="1750274" y="859425"/>
            <a:ext cx="2555063" cy="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>
            <a:off x="1750274" y="846095"/>
            <a:ext cx="0" cy="10990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1695543" y="1551575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91</a:t>
            </a:r>
          </a:p>
        </p:txBody>
      </p:sp>
      <p:cxnSp>
        <p:nvCxnSpPr>
          <p:cNvPr id="36" name="Conector recto 35"/>
          <p:cNvCxnSpPr/>
          <p:nvPr/>
        </p:nvCxnSpPr>
        <p:spPr>
          <a:xfrm>
            <a:off x="1527482" y="464905"/>
            <a:ext cx="0" cy="1105681"/>
          </a:xfrm>
          <a:prstGeom prst="line">
            <a:avLst/>
          </a:prstGeom>
          <a:ln w="28575"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H="1">
            <a:off x="1305774" y="167275"/>
            <a:ext cx="2999563" cy="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1305774" y="167275"/>
            <a:ext cx="0" cy="177138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CuadroTexto 43"/>
          <p:cNvSpPr txBox="1"/>
          <p:nvPr/>
        </p:nvSpPr>
        <p:spPr>
          <a:xfrm>
            <a:off x="1243531" y="1633002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95</a:t>
            </a:r>
          </a:p>
        </p:txBody>
      </p:sp>
      <p:pic>
        <p:nvPicPr>
          <p:cNvPr id="45" name="Imagen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821" y="2900920"/>
            <a:ext cx="464610" cy="454285"/>
          </a:xfrm>
          <a:prstGeom prst="rect">
            <a:avLst/>
          </a:prstGeom>
        </p:spPr>
      </p:pic>
      <p:cxnSp>
        <p:nvCxnSpPr>
          <p:cNvPr id="46" name="Conector recto 45"/>
          <p:cNvCxnSpPr/>
          <p:nvPr/>
        </p:nvCxnSpPr>
        <p:spPr>
          <a:xfrm flipH="1">
            <a:off x="544432" y="1902661"/>
            <a:ext cx="76134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544432" y="1902661"/>
            <a:ext cx="0" cy="1091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CuadroTexto 51"/>
          <p:cNvSpPr txBox="1"/>
          <p:nvPr/>
        </p:nvSpPr>
        <p:spPr>
          <a:xfrm>
            <a:off x="694345" y="569097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631</a:t>
            </a:r>
          </a:p>
        </p:txBody>
      </p:sp>
      <p:sp>
        <p:nvSpPr>
          <p:cNvPr id="53" name="CuadroTexto 52"/>
          <p:cNvSpPr txBox="1"/>
          <p:nvPr/>
        </p:nvSpPr>
        <p:spPr>
          <a:xfrm>
            <a:off x="243625" y="271702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93</a:t>
            </a:r>
          </a:p>
        </p:txBody>
      </p:sp>
      <p:cxnSp>
        <p:nvCxnSpPr>
          <p:cNvPr id="54" name="Conector recto 53"/>
          <p:cNvCxnSpPr/>
          <p:nvPr/>
        </p:nvCxnSpPr>
        <p:spPr>
          <a:xfrm flipH="1">
            <a:off x="469632" y="3242195"/>
            <a:ext cx="83614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>
            <a:off x="1305774" y="2802185"/>
            <a:ext cx="0" cy="6696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CuadroTexto 58"/>
          <p:cNvSpPr txBox="1"/>
          <p:nvPr/>
        </p:nvSpPr>
        <p:spPr>
          <a:xfrm>
            <a:off x="1269907" y="3212182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94</a:t>
            </a:r>
          </a:p>
        </p:txBody>
      </p:sp>
      <p:cxnSp>
        <p:nvCxnSpPr>
          <p:cNvPr id="61" name="Conector recto 60"/>
          <p:cNvCxnSpPr/>
          <p:nvPr/>
        </p:nvCxnSpPr>
        <p:spPr>
          <a:xfrm flipH="1">
            <a:off x="1292447" y="3471863"/>
            <a:ext cx="25866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>
            <a:off x="3871201" y="1230258"/>
            <a:ext cx="0" cy="22416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 flipH="1">
            <a:off x="3863270" y="1230258"/>
            <a:ext cx="4678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CuadroTexto 68"/>
          <p:cNvSpPr txBox="1"/>
          <p:nvPr/>
        </p:nvSpPr>
        <p:spPr>
          <a:xfrm>
            <a:off x="393817" y="2994025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92</a:t>
            </a:r>
          </a:p>
        </p:txBody>
      </p:sp>
      <p:cxnSp>
        <p:nvCxnSpPr>
          <p:cNvPr id="70" name="Conector recto 69"/>
          <p:cNvCxnSpPr/>
          <p:nvPr/>
        </p:nvCxnSpPr>
        <p:spPr>
          <a:xfrm>
            <a:off x="1033584" y="1641970"/>
            <a:ext cx="280122" cy="2696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>
            <a:off x="1044807" y="474267"/>
            <a:ext cx="0" cy="1181617"/>
          </a:xfrm>
          <a:prstGeom prst="line">
            <a:avLst/>
          </a:prstGeom>
          <a:ln w="28575"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cto 76"/>
          <p:cNvCxnSpPr/>
          <p:nvPr/>
        </p:nvCxnSpPr>
        <p:spPr>
          <a:xfrm>
            <a:off x="766763" y="458111"/>
            <a:ext cx="996328" cy="0"/>
          </a:xfrm>
          <a:prstGeom prst="line">
            <a:avLst/>
          </a:prstGeom>
          <a:ln w="28575"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CuadroTexto 80"/>
          <p:cNvSpPr txBox="1"/>
          <p:nvPr/>
        </p:nvSpPr>
        <p:spPr>
          <a:xfrm>
            <a:off x="-76013" y="291332"/>
            <a:ext cx="10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TO LOW RPM WARNING UNIT</a:t>
            </a:r>
          </a:p>
        </p:txBody>
      </p:sp>
      <p:sp>
        <p:nvSpPr>
          <p:cNvPr id="82" name="CuadroTexto 81"/>
          <p:cNvSpPr txBox="1"/>
          <p:nvPr/>
        </p:nvSpPr>
        <p:spPr>
          <a:xfrm>
            <a:off x="526916" y="1873833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93</a:t>
            </a:r>
          </a:p>
        </p:txBody>
      </p:sp>
      <p:sp>
        <p:nvSpPr>
          <p:cNvPr id="83" name="CuadroTexto 82"/>
          <p:cNvSpPr txBox="1"/>
          <p:nvPr/>
        </p:nvSpPr>
        <p:spPr>
          <a:xfrm>
            <a:off x="1476055" y="493220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632</a:t>
            </a:r>
          </a:p>
        </p:txBody>
      </p:sp>
      <p:cxnSp>
        <p:nvCxnSpPr>
          <p:cNvPr id="47" name="Conector recto 46"/>
          <p:cNvCxnSpPr/>
          <p:nvPr/>
        </p:nvCxnSpPr>
        <p:spPr>
          <a:xfrm>
            <a:off x="3621400" y="481660"/>
            <a:ext cx="0" cy="2789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 flipH="1">
            <a:off x="1738761" y="3246958"/>
            <a:ext cx="18826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1738761" y="2845775"/>
            <a:ext cx="0" cy="4252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CuadroTexto 54"/>
          <p:cNvSpPr txBox="1"/>
          <p:nvPr/>
        </p:nvSpPr>
        <p:spPr>
          <a:xfrm>
            <a:off x="1706203" y="3002683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90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2313679" y="244946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88</a:t>
            </a:r>
          </a:p>
        </p:txBody>
      </p:sp>
      <p:cxnSp>
        <p:nvCxnSpPr>
          <p:cNvPr id="58" name="Conector recto 57"/>
          <p:cNvCxnSpPr/>
          <p:nvPr/>
        </p:nvCxnSpPr>
        <p:spPr>
          <a:xfrm>
            <a:off x="276225" y="2528434"/>
            <a:ext cx="1109642" cy="0"/>
          </a:xfrm>
          <a:prstGeom prst="line">
            <a:avLst/>
          </a:prstGeom>
          <a:ln w="28575"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CuadroTexto 59"/>
          <p:cNvSpPr txBox="1"/>
          <p:nvPr/>
        </p:nvSpPr>
        <p:spPr>
          <a:xfrm>
            <a:off x="-21633" y="1995767"/>
            <a:ext cx="6945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TO CLOCK POWER</a:t>
            </a:r>
          </a:p>
        </p:txBody>
      </p:sp>
      <p:sp>
        <p:nvSpPr>
          <p:cNvPr id="65" name="CuadroTexto 64"/>
          <p:cNvSpPr txBox="1"/>
          <p:nvPr/>
        </p:nvSpPr>
        <p:spPr>
          <a:xfrm>
            <a:off x="2761611" y="2150843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113</a:t>
            </a:r>
          </a:p>
        </p:txBody>
      </p:sp>
      <p:sp>
        <p:nvSpPr>
          <p:cNvPr id="67" name="CuadroTexto 66"/>
          <p:cNvSpPr txBox="1"/>
          <p:nvPr/>
        </p:nvSpPr>
        <p:spPr>
          <a:xfrm>
            <a:off x="2964112" y="2456690"/>
            <a:ext cx="71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CLUTCH SWITCH</a:t>
            </a:r>
          </a:p>
        </p:txBody>
      </p:sp>
      <p:sp>
        <p:nvSpPr>
          <p:cNvPr id="68" name="CuadroTexto 67"/>
          <p:cNvSpPr txBox="1"/>
          <p:nvPr/>
        </p:nvSpPr>
        <p:spPr>
          <a:xfrm>
            <a:off x="2698472" y="1872595"/>
            <a:ext cx="716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ENGAGE</a:t>
            </a:r>
          </a:p>
        </p:txBody>
      </p:sp>
      <p:sp>
        <p:nvSpPr>
          <p:cNvPr id="71" name="CuadroTexto 70"/>
          <p:cNvSpPr txBox="1"/>
          <p:nvPr/>
        </p:nvSpPr>
        <p:spPr>
          <a:xfrm>
            <a:off x="2206016" y="2825401"/>
            <a:ext cx="998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DISENGAGE</a:t>
            </a:r>
          </a:p>
        </p:txBody>
      </p:sp>
      <p:sp>
        <p:nvSpPr>
          <p:cNvPr id="72" name="CuadroTexto 71"/>
          <p:cNvSpPr txBox="1"/>
          <p:nvPr/>
        </p:nvSpPr>
        <p:spPr>
          <a:xfrm>
            <a:off x="0" y="3294519"/>
            <a:ext cx="779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CLUTH WARNING LIGHT</a:t>
            </a:r>
          </a:p>
        </p:txBody>
      </p:sp>
      <p:cxnSp>
        <p:nvCxnSpPr>
          <p:cNvPr id="74" name="Conector recto 73"/>
          <p:cNvCxnSpPr/>
          <p:nvPr/>
        </p:nvCxnSpPr>
        <p:spPr>
          <a:xfrm>
            <a:off x="6120075" y="18113"/>
            <a:ext cx="0" cy="6888490"/>
          </a:xfrm>
          <a:prstGeom prst="line">
            <a:avLst/>
          </a:prstGeom>
          <a:ln w="28575"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ángulo 61"/>
          <p:cNvSpPr/>
          <p:nvPr/>
        </p:nvSpPr>
        <p:spPr>
          <a:xfrm rot="16200000">
            <a:off x="7747629" y="2640025"/>
            <a:ext cx="393604" cy="23642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4" name="CuadroTexto 63"/>
          <p:cNvSpPr txBox="1"/>
          <p:nvPr/>
        </p:nvSpPr>
        <p:spPr>
          <a:xfrm>
            <a:off x="7272682" y="3707707"/>
            <a:ext cx="1488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D602-1 TIME DELAY</a:t>
            </a:r>
          </a:p>
        </p:txBody>
      </p:sp>
      <p:cxnSp>
        <p:nvCxnSpPr>
          <p:cNvPr id="80" name="Conector recto 79"/>
          <p:cNvCxnSpPr/>
          <p:nvPr/>
        </p:nvCxnSpPr>
        <p:spPr>
          <a:xfrm>
            <a:off x="8533514" y="3306325"/>
            <a:ext cx="0" cy="3185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483764"/>
              </p:ext>
            </p:extLst>
          </p:nvPr>
        </p:nvGraphicFramePr>
        <p:xfrm>
          <a:off x="6842604" y="2727984"/>
          <a:ext cx="2228028" cy="57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338"/>
                <a:gridCol w="371338"/>
                <a:gridCol w="371338"/>
                <a:gridCol w="371338"/>
                <a:gridCol w="371338"/>
                <a:gridCol w="371338"/>
              </a:tblGrid>
              <a:tr h="2890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0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97" name="Conector recto 96"/>
          <p:cNvCxnSpPr/>
          <p:nvPr/>
        </p:nvCxnSpPr>
        <p:spPr>
          <a:xfrm>
            <a:off x="8181724" y="3306847"/>
            <a:ext cx="0" cy="3185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ector recto 97"/>
          <p:cNvCxnSpPr/>
          <p:nvPr/>
        </p:nvCxnSpPr>
        <p:spPr>
          <a:xfrm>
            <a:off x="7794374" y="3306326"/>
            <a:ext cx="0" cy="3185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7416549" y="3306327"/>
            <a:ext cx="0" cy="3185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7032374" y="3306328"/>
            <a:ext cx="0" cy="3185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Conector recto 100"/>
          <p:cNvCxnSpPr/>
          <p:nvPr/>
        </p:nvCxnSpPr>
        <p:spPr>
          <a:xfrm flipH="1">
            <a:off x="5511162" y="167275"/>
            <a:ext cx="430339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Conector recto 102"/>
          <p:cNvCxnSpPr/>
          <p:nvPr/>
        </p:nvCxnSpPr>
        <p:spPr>
          <a:xfrm flipH="1">
            <a:off x="5490750" y="487826"/>
            <a:ext cx="416099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ector recto 105"/>
          <p:cNvCxnSpPr/>
          <p:nvPr/>
        </p:nvCxnSpPr>
        <p:spPr>
          <a:xfrm flipH="1">
            <a:off x="5490750" y="886006"/>
            <a:ext cx="396675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Conector recto 107"/>
          <p:cNvCxnSpPr/>
          <p:nvPr/>
        </p:nvCxnSpPr>
        <p:spPr>
          <a:xfrm flipH="1">
            <a:off x="5490751" y="1230258"/>
            <a:ext cx="12715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Rectángulo 115"/>
          <p:cNvSpPr/>
          <p:nvPr/>
        </p:nvSpPr>
        <p:spPr>
          <a:xfrm>
            <a:off x="6766706" y="1053318"/>
            <a:ext cx="445262" cy="336338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17" name="Conector recto 116"/>
          <p:cNvCxnSpPr/>
          <p:nvPr/>
        </p:nvCxnSpPr>
        <p:spPr>
          <a:xfrm flipV="1">
            <a:off x="6762283" y="1228903"/>
            <a:ext cx="454025" cy="794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pic>
        <p:nvPicPr>
          <p:cNvPr id="119" name="Imagen 1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770" y="1137609"/>
            <a:ext cx="666843" cy="181000"/>
          </a:xfrm>
          <a:prstGeom prst="rect">
            <a:avLst/>
          </a:prstGeom>
        </p:spPr>
      </p:pic>
      <p:cxnSp>
        <p:nvCxnSpPr>
          <p:cNvPr id="120" name="Conector recto 119"/>
          <p:cNvCxnSpPr/>
          <p:nvPr/>
        </p:nvCxnSpPr>
        <p:spPr>
          <a:xfrm flipH="1">
            <a:off x="7211968" y="1230918"/>
            <a:ext cx="13657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Rectángulo 121"/>
          <p:cNvSpPr/>
          <p:nvPr/>
        </p:nvSpPr>
        <p:spPr>
          <a:xfrm>
            <a:off x="7938476" y="1045902"/>
            <a:ext cx="445262" cy="336338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3" name="Conector recto 122"/>
          <p:cNvCxnSpPr/>
          <p:nvPr/>
        </p:nvCxnSpPr>
        <p:spPr>
          <a:xfrm flipV="1">
            <a:off x="7934053" y="1221487"/>
            <a:ext cx="454025" cy="794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124" name="Conector recto 123"/>
          <p:cNvCxnSpPr/>
          <p:nvPr/>
        </p:nvCxnSpPr>
        <p:spPr>
          <a:xfrm flipH="1">
            <a:off x="8383738" y="1223502"/>
            <a:ext cx="161179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Conector recto 126"/>
          <p:cNvCxnSpPr/>
          <p:nvPr/>
        </p:nvCxnSpPr>
        <p:spPr>
          <a:xfrm>
            <a:off x="9457509" y="871957"/>
            <a:ext cx="0" cy="8501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Conector recto 129"/>
          <p:cNvCxnSpPr/>
          <p:nvPr/>
        </p:nvCxnSpPr>
        <p:spPr>
          <a:xfrm flipH="1">
            <a:off x="7032374" y="1722120"/>
            <a:ext cx="242513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Conector recto 131"/>
          <p:cNvCxnSpPr/>
          <p:nvPr/>
        </p:nvCxnSpPr>
        <p:spPr>
          <a:xfrm>
            <a:off x="7032374" y="1715243"/>
            <a:ext cx="0" cy="100178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Conector recto 134"/>
          <p:cNvCxnSpPr/>
          <p:nvPr/>
        </p:nvCxnSpPr>
        <p:spPr>
          <a:xfrm>
            <a:off x="9645148" y="467874"/>
            <a:ext cx="0" cy="14189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Conector recto 137"/>
          <p:cNvCxnSpPr/>
          <p:nvPr/>
        </p:nvCxnSpPr>
        <p:spPr>
          <a:xfrm flipH="1">
            <a:off x="7416550" y="1868215"/>
            <a:ext cx="223519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Conector recto 141"/>
          <p:cNvCxnSpPr/>
          <p:nvPr/>
        </p:nvCxnSpPr>
        <p:spPr>
          <a:xfrm>
            <a:off x="7416549" y="1873833"/>
            <a:ext cx="0" cy="8526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Conector recto 147"/>
          <p:cNvCxnSpPr/>
          <p:nvPr/>
        </p:nvCxnSpPr>
        <p:spPr>
          <a:xfrm flipH="1">
            <a:off x="6560457" y="1235697"/>
            <a:ext cx="201826" cy="3074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Conector recto 149"/>
          <p:cNvCxnSpPr/>
          <p:nvPr/>
        </p:nvCxnSpPr>
        <p:spPr>
          <a:xfrm flipH="1">
            <a:off x="6560459" y="1544434"/>
            <a:ext cx="16187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Conector recto 152"/>
          <p:cNvCxnSpPr/>
          <p:nvPr/>
        </p:nvCxnSpPr>
        <p:spPr>
          <a:xfrm>
            <a:off x="8161065" y="1543119"/>
            <a:ext cx="0" cy="11918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Conector recto 156"/>
          <p:cNvCxnSpPr/>
          <p:nvPr/>
        </p:nvCxnSpPr>
        <p:spPr>
          <a:xfrm>
            <a:off x="9814560" y="151402"/>
            <a:ext cx="0" cy="19312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Conector recto 159"/>
          <p:cNvCxnSpPr/>
          <p:nvPr/>
        </p:nvCxnSpPr>
        <p:spPr>
          <a:xfrm flipH="1">
            <a:off x="8507228" y="2082661"/>
            <a:ext cx="130733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Conector recto 162"/>
          <p:cNvCxnSpPr/>
          <p:nvPr/>
        </p:nvCxnSpPr>
        <p:spPr>
          <a:xfrm>
            <a:off x="8507228" y="2092100"/>
            <a:ext cx="0" cy="6343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CuadroTexto 169"/>
          <p:cNvSpPr txBox="1"/>
          <p:nvPr/>
        </p:nvSpPr>
        <p:spPr>
          <a:xfrm>
            <a:off x="6759127" y="2522451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91</a:t>
            </a:r>
          </a:p>
        </p:txBody>
      </p:sp>
      <p:sp>
        <p:nvSpPr>
          <p:cNvPr id="171" name="CuadroTexto 170"/>
          <p:cNvSpPr txBox="1"/>
          <p:nvPr/>
        </p:nvSpPr>
        <p:spPr>
          <a:xfrm>
            <a:off x="7137395" y="2519402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90</a:t>
            </a:r>
          </a:p>
        </p:txBody>
      </p:sp>
      <p:sp>
        <p:nvSpPr>
          <p:cNvPr id="172" name="CuadroTexto 171"/>
          <p:cNvSpPr txBox="1"/>
          <p:nvPr/>
        </p:nvSpPr>
        <p:spPr>
          <a:xfrm>
            <a:off x="7870651" y="2522450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98</a:t>
            </a:r>
          </a:p>
        </p:txBody>
      </p:sp>
      <p:sp>
        <p:nvSpPr>
          <p:cNvPr id="173" name="CuadroTexto 172"/>
          <p:cNvSpPr txBox="1"/>
          <p:nvPr/>
        </p:nvSpPr>
        <p:spPr>
          <a:xfrm>
            <a:off x="8240073" y="2519401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95</a:t>
            </a:r>
          </a:p>
        </p:txBody>
      </p:sp>
      <p:cxnSp>
        <p:nvCxnSpPr>
          <p:cNvPr id="174" name="Conector recto 173"/>
          <p:cNvCxnSpPr/>
          <p:nvPr/>
        </p:nvCxnSpPr>
        <p:spPr>
          <a:xfrm>
            <a:off x="7763417" y="2409282"/>
            <a:ext cx="0" cy="3206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Conector recto 175"/>
          <p:cNvCxnSpPr/>
          <p:nvPr/>
        </p:nvCxnSpPr>
        <p:spPr>
          <a:xfrm flipH="1">
            <a:off x="7763418" y="2422623"/>
            <a:ext cx="260587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8" name="CuadroTexto 177"/>
          <p:cNvSpPr txBox="1"/>
          <p:nvPr/>
        </p:nvSpPr>
        <p:spPr>
          <a:xfrm>
            <a:off x="7489227" y="2523271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97</a:t>
            </a:r>
          </a:p>
        </p:txBody>
      </p:sp>
      <p:cxnSp>
        <p:nvCxnSpPr>
          <p:cNvPr id="179" name="Conector recto 178"/>
          <p:cNvCxnSpPr/>
          <p:nvPr/>
        </p:nvCxnSpPr>
        <p:spPr>
          <a:xfrm>
            <a:off x="10356930" y="1793908"/>
            <a:ext cx="0" cy="6287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1" name="Rectángulo 180"/>
          <p:cNvSpPr/>
          <p:nvPr/>
        </p:nvSpPr>
        <p:spPr>
          <a:xfrm>
            <a:off x="10610996" y="1593834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2" name="Rectángulo 181"/>
          <p:cNvSpPr/>
          <p:nvPr/>
        </p:nvSpPr>
        <p:spPr>
          <a:xfrm>
            <a:off x="10610996" y="1273448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3" name="CuadroTexto 182"/>
          <p:cNvSpPr txBox="1"/>
          <p:nvPr/>
        </p:nvSpPr>
        <p:spPr>
          <a:xfrm>
            <a:off x="10621654" y="1273448"/>
            <a:ext cx="13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</a:t>
            </a:r>
          </a:p>
        </p:txBody>
      </p:sp>
      <p:sp>
        <p:nvSpPr>
          <p:cNvPr id="184" name="CuadroTexto 183"/>
          <p:cNvSpPr txBox="1"/>
          <p:nvPr/>
        </p:nvSpPr>
        <p:spPr>
          <a:xfrm>
            <a:off x="10594779" y="1575667"/>
            <a:ext cx="184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1</a:t>
            </a:r>
          </a:p>
        </p:txBody>
      </p:sp>
      <p:cxnSp>
        <p:nvCxnSpPr>
          <p:cNvPr id="191" name="Conector recto 190"/>
          <p:cNvCxnSpPr/>
          <p:nvPr/>
        </p:nvCxnSpPr>
        <p:spPr>
          <a:xfrm flipH="1">
            <a:off x="10356930" y="1793908"/>
            <a:ext cx="25406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Conector recto 192"/>
          <p:cNvCxnSpPr/>
          <p:nvPr/>
        </p:nvCxnSpPr>
        <p:spPr>
          <a:xfrm flipH="1">
            <a:off x="9978788" y="1447903"/>
            <a:ext cx="65337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Conector recto 194"/>
          <p:cNvCxnSpPr/>
          <p:nvPr/>
        </p:nvCxnSpPr>
        <p:spPr>
          <a:xfrm>
            <a:off x="9995535" y="1221487"/>
            <a:ext cx="0" cy="22123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8" name="CuadroTexto 197"/>
          <p:cNvSpPr txBox="1"/>
          <p:nvPr/>
        </p:nvSpPr>
        <p:spPr>
          <a:xfrm>
            <a:off x="6426061" y="1004560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94</a:t>
            </a:r>
          </a:p>
        </p:txBody>
      </p:sp>
      <p:sp>
        <p:nvSpPr>
          <p:cNvPr id="199" name="CuadroTexto 198"/>
          <p:cNvSpPr txBox="1"/>
          <p:nvPr/>
        </p:nvSpPr>
        <p:spPr>
          <a:xfrm>
            <a:off x="6578969" y="1337108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98</a:t>
            </a:r>
          </a:p>
        </p:txBody>
      </p:sp>
      <p:sp>
        <p:nvSpPr>
          <p:cNvPr id="200" name="CuadroTexto 199"/>
          <p:cNvSpPr txBox="1"/>
          <p:nvPr/>
        </p:nvSpPr>
        <p:spPr>
          <a:xfrm>
            <a:off x="10333826" y="1573823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97</a:t>
            </a:r>
          </a:p>
        </p:txBody>
      </p:sp>
      <p:sp>
        <p:nvSpPr>
          <p:cNvPr id="201" name="CuadroTexto 200"/>
          <p:cNvSpPr txBox="1"/>
          <p:nvPr/>
        </p:nvSpPr>
        <p:spPr>
          <a:xfrm>
            <a:off x="10312815" y="1222302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96</a:t>
            </a:r>
          </a:p>
        </p:txBody>
      </p:sp>
      <p:cxnSp>
        <p:nvCxnSpPr>
          <p:cNvPr id="202" name="Conector recto 201"/>
          <p:cNvCxnSpPr/>
          <p:nvPr/>
        </p:nvCxnSpPr>
        <p:spPr>
          <a:xfrm flipH="1">
            <a:off x="10847944" y="1446126"/>
            <a:ext cx="45341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6" name="Conector recto 205"/>
          <p:cNvCxnSpPr/>
          <p:nvPr/>
        </p:nvCxnSpPr>
        <p:spPr>
          <a:xfrm flipH="1">
            <a:off x="10847944" y="1771924"/>
            <a:ext cx="45341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" name="CuadroTexto 206"/>
          <p:cNvSpPr txBox="1"/>
          <p:nvPr/>
        </p:nvSpPr>
        <p:spPr>
          <a:xfrm>
            <a:off x="10785077" y="1223464"/>
            <a:ext cx="765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BLACK</a:t>
            </a:r>
          </a:p>
        </p:txBody>
      </p:sp>
      <p:sp>
        <p:nvSpPr>
          <p:cNvPr id="208" name="CuadroTexto 207"/>
          <p:cNvSpPr txBox="1"/>
          <p:nvPr/>
        </p:nvSpPr>
        <p:spPr>
          <a:xfrm>
            <a:off x="10776852" y="1549666"/>
            <a:ext cx="765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RED</a:t>
            </a:r>
          </a:p>
        </p:txBody>
      </p:sp>
      <p:sp>
        <p:nvSpPr>
          <p:cNvPr id="209" name="Conector 208"/>
          <p:cNvSpPr/>
          <p:nvPr/>
        </p:nvSpPr>
        <p:spPr>
          <a:xfrm>
            <a:off x="11251733" y="1268850"/>
            <a:ext cx="692495" cy="649968"/>
          </a:xfrm>
          <a:prstGeom prst="flowChartConnector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0" name="CuadroTexto 209"/>
          <p:cNvSpPr txBox="1"/>
          <p:nvPr/>
        </p:nvSpPr>
        <p:spPr>
          <a:xfrm>
            <a:off x="11278880" y="1354349"/>
            <a:ext cx="68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GEAR-MOTOR</a:t>
            </a:r>
          </a:p>
        </p:txBody>
      </p:sp>
      <p:sp>
        <p:nvSpPr>
          <p:cNvPr id="211" name="CuadroTexto 210"/>
          <p:cNvSpPr txBox="1"/>
          <p:nvPr/>
        </p:nvSpPr>
        <p:spPr>
          <a:xfrm>
            <a:off x="7961613" y="259529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90</a:t>
            </a:r>
          </a:p>
        </p:txBody>
      </p:sp>
      <p:sp>
        <p:nvSpPr>
          <p:cNvPr id="212" name="CuadroTexto 211"/>
          <p:cNvSpPr txBox="1"/>
          <p:nvPr/>
        </p:nvSpPr>
        <p:spPr>
          <a:xfrm>
            <a:off x="7953197" y="-53887"/>
            <a:ext cx="452013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95</a:t>
            </a:r>
          </a:p>
        </p:txBody>
      </p:sp>
      <p:sp>
        <p:nvSpPr>
          <p:cNvPr id="213" name="CuadroTexto 212"/>
          <p:cNvSpPr txBox="1"/>
          <p:nvPr/>
        </p:nvSpPr>
        <p:spPr>
          <a:xfrm>
            <a:off x="7964892" y="606065"/>
            <a:ext cx="452013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91</a:t>
            </a:r>
          </a:p>
        </p:txBody>
      </p:sp>
      <p:graphicFrame>
        <p:nvGraphicFramePr>
          <p:cNvPr id="222" name="Tabla 2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604738"/>
              </p:ext>
            </p:extLst>
          </p:nvPr>
        </p:nvGraphicFramePr>
        <p:xfrm>
          <a:off x="6847599" y="4401023"/>
          <a:ext cx="2228028" cy="57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338"/>
                <a:gridCol w="371338"/>
                <a:gridCol w="371338"/>
                <a:gridCol w="371338"/>
                <a:gridCol w="371338"/>
                <a:gridCol w="371338"/>
              </a:tblGrid>
              <a:tr h="2890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0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3" name="CuadroTexto 222"/>
          <p:cNvSpPr txBox="1"/>
          <p:nvPr/>
        </p:nvSpPr>
        <p:spPr>
          <a:xfrm>
            <a:off x="6764122" y="4195490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91</a:t>
            </a:r>
          </a:p>
        </p:txBody>
      </p:sp>
      <p:sp>
        <p:nvSpPr>
          <p:cNvPr id="224" name="CuadroTexto 223"/>
          <p:cNvSpPr txBox="1"/>
          <p:nvPr/>
        </p:nvSpPr>
        <p:spPr>
          <a:xfrm>
            <a:off x="7142390" y="4192441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90</a:t>
            </a:r>
          </a:p>
        </p:txBody>
      </p:sp>
      <p:sp>
        <p:nvSpPr>
          <p:cNvPr id="225" name="CuadroTexto 224"/>
          <p:cNvSpPr txBox="1"/>
          <p:nvPr/>
        </p:nvSpPr>
        <p:spPr>
          <a:xfrm>
            <a:off x="7875646" y="4195489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98</a:t>
            </a:r>
          </a:p>
        </p:txBody>
      </p:sp>
      <p:sp>
        <p:nvSpPr>
          <p:cNvPr id="226" name="CuadroTexto 225"/>
          <p:cNvSpPr txBox="1"/>
          <p:nvPr/>
        </p:nvSpPr>
        <p:spPr>
          <a:xfrm>
            <a:off x="9888872" y="3418056"/>
            <a:ext cx="663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1355*</a:t>
            </a:r>
          </a:p>
        </p:txBody>
      </p:sp>
      <p:sp>
        <p:nvSpPr>
          <p:cNvPr id="228" name="CuadroTexto 227"/>
          <p:cNvSpPr txBox="1"/>
          <p:nvPr/>
        </p:nvSpPr>
        <p:spPr>
          <a:xfrm>
            <a:off x="7494222" y="4196310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97</a:t>
            </a:r>
          </a:p>
        </p:txBody>
      </p:sp>
      <p:cxnSp>
        <p:nvCxnSpPr>
          <p:cNvPr id="231" name="Conector recto 230"/>
          <p:cNvCxnSpPr/>
          <p:nvPr/>
        </p:nvCxnSpPr>
        <p:spPr>
          <a:xfrm>
            <a:off x="8533514" y="4018975"/>
            <a:ext cx="0" cy="3693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Conector recto 231"/>
          <p:cNvCxnSpPr/>
          <p:nvPr/>
        </p:nvCxnSpPr>
        <p:spPr>
          <a:xfrm>
            <a:off x="8181724" y="4018975"/>
            <a:ext cx="0" cy="3698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Conector recto 232"/>
          <p:cNvCxnSpPr/>
          <p:nvPr/>
        </p:nvCxnSpPr>
        <p:spPr>
          <a:xfrm>
            <a:off x="7794374" y="4018975"/>
            <a:ext cx="0" cy="3693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Conector recto 233"/>
          <p:cNvCxnSpPr/>
          <p:nvPr/>
        </p:nvCxnSpPr>
        <p:spPr>
          <a:xfrm>
            <a:off x="7416549" y="4018975"/>
            <a:ext cx="0" cy="3693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Conector recto 234"/>
          <p:cNvCxnSpPr/>
          <p:nvPr/>
        </p:nvCxnSpPr>
        <p:spPr>
          <a:xfrm>
            <a:off x="7032374" y="4018975"/>
            <a:ext cx="0" cy="3693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2" name="Conector recto 241"/>
          <p:cNvCxnSpPr/>
          <p:nvPr/>
        </p:nvCxnSpPr>
        <p:spPr>
          <a:xfrm>
            <a:off x="8542876" y="4974650"/>
            <a:ext cx="0" cy="1369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Conector recto 242"/>
          <p:cNvCxnSpPr/>
          <p:nvPr/>
        </p:nvCxnSpPr>
        <p:spPr>
          <a:xfrm>
            <a:off x="8191086" y="4974650"/>
            <a:ext cx="0" cy="2175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" name="Conector recto 243"/>
          <p:cNvCxnSpPr/>
          <p:nvPr/>
        </p:nvCxnSpPr>
        <p:spPr>
          <a:xfrm>
            <a:off x="7803736" y="4974650"/>
            <a:ext cx="0" cy="8845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Conector recto 244"/>
          <p:cNvCxnSpPr/>
          <p:nvPr/>
        </p:nvCxnSpPr>
        <p:spPr>
          <a:xfrm>
            <a:off x="7425911" y="4974650"/>
            <a:ext cx="0" cy="14719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 flipH="1">
            <a:off x="7032374" y="4974650"/>
            <a:ext cx="9362" cy="7654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8" name="Conector recto 247"/>
          <p:cNvCxnSpPr/>
          <p:nvPr/>
        </p:nvCxnSpPr>
        <p:spPr>
          <a:xfrm flipH="1">
            <a:off x="8179204" y="5192187"/>
            <a:ext cx="119945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0" name="Rectángulo 249"/>
          <p:cNvSpPr/>
          <p:nvPr/>
        </p:nvSpPr>
        <p:spPr>
          <a:xfrm>
            <a:off x="11069753" y="3650944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1" name="Rectángulo 250"/>
          <p:cNvSpPr/>
          <p:nvPr/>
        </p:nvSpPr>
        <p:spPr>
          <a:xfrm>
            <a:off x="11069753" y="3330558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2" name="CuadroTexto 251"/>
          <p:cNvSpPr txBox="1"/>
          <p:nvPr/>
        </p:nvSpPr>
        <p:spPr>
          <a:xfrm>
            <a:off x="11080411" y="3330558"/>
            <a:ext cx="13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</a:t>
            </a:r>
          </a:p>
        </p:txBody>
      </p:sp>
      <p:sp>
        <p:nvSpPr>
          <p:cNvPr id="253" name="CuadroTexto 252"/>
          <p:cNvSpPr txBox="1"/>
          <p:nvPr/>
        </p:nvSpPr>
        <p:spPr>
          <a:xfrm>
            <a:off x="11053536" y="3632777"/>
            <a:ext cx="184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1</a:t>
            </a:r>
          </a:p>
        </p:txBody>
      </p:sp>
      <p:sp>
        <p:nvSpPr>
          <p:cNvPr id="254" name="Rectángulo 253"/>
          <p:cNvSpPr/>
          <p:nvPr/>
        </p:nvSpPr>
        <p:spPr>
          <a:xfrm>
            <a:off x="11069753" y="3008816"/>
            <a:ext cx="236948" cy="31173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5" name="CuadroTexto 254"/>
          <p:cNvSpPr txBox="1"/>
          <p:nvPr/>
        </p:nvSpPr>
        <p:spPr>
          <a:xfrm>
            <a:off x="11057903" y="3000163"/>
            <a:ext cx="184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3</a:t>
            </a:r>
            <a:endParaRPr lang="es-MX" sz="1600" dirty="0" smtClean="0"/>
          </a:p>
        </p:txBody>
      </p:sp>
      <p:pic>
        <p:nvPicPr>
          <p:cNvPr id="256" name="Imagen 25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0800000">
            <a:off x="8009409" y="5431084"/>
            <a:ext cx="367563" cy="297709"/>
          </a:xfrm>
          <a:prstGeom prst="rect">
            <a:avLst/>
          </a:prstGeom>
        </p:spPr>
      </p:pic>
      <p:cxnSp>
        <p:nvCxnSpPr>
          <p:cNvPr id="257" name="Conector recto 256"/>
          <p:cNvCxnSpPr>
            <a:endCxn id="256" idx="3"/>
          </p:cNvCxnSpPr>
          <p:nvPr/>
        </p:nvCxnSpPr>
        <p:spPr>
          <a:xfrm>
            <a:off x="7808844" y="4979201"/>
            <a:ext cx="200565" cy="60073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Conector recto 259"/>
          <p:cNvCxnSpPr>
            <a:stCxn id="256" idx="1"/>
          </p:cNvCxnSpPr>
          <p:nvPr/>
        </p:nvCxnSpPr>
        <p:spPr>
          <a:xfrm flipV="1">
            <a:off x="8376972" y="4987290"/>
            <a:ext cx="172546" cy="5926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4" name="CuadroTexto 263"/>
          <p:cNvSpPr txBox="1"/>
          <p:nvPr/>
        </p:nvSpPr>
        <p:spPr>
          <a:xfrm>
            <a:off x="6601368" y="5990911"/>
            <a:ext cx="570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A15A</a:t>
            </a:r>
          </a:p>
        </p:txBody>
      </p:sp>
      <p:cxnSp>
        <p:nvCxnSpPr>
          <p:cNvPr id="265" name="Conector recto 264"/>
          <p:cNvCxnSpPr/>
          <p:nvPr/>
        </p:nvCxnSpPr>
        <p:spPr>
          <a:xfrm>
            <a:off x="9917686" y="2663159"/>
            <a:ext cx="0" cy="16660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 flipH="1">
            <a:off x="9917686" y="2663159"/>
            <a:ext cx="186683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9" name="Conector recto 268"/>
          <p:cNvCxnSpPr/>
          <p:nvPr/>
        </p:nvCxnSpPr>
        <p:spPr>
          <a:xfrm>
            <a:off x="11784520" y="2663159"/>
            <a:ext cx="0" cy="213637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Conector recto 271"/>
          <p:cNvCxnSpPr/>
          <p:nvPr/>
        </p:nvCxnSpPr>
        <p:spPr>
          <a:xfrm flipH="1">
            <a:off x="8054567" y="4979201"/>
            <a:ext cx="139695" cy="1960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Conector recto 275"/>
          <p:cNvCxnSpPr/>
          <p:nvPr/>
        </p:nvCxnSpPr>
        <p:spPr>
          <a:xfrm>
            <a:off x="8053323" y="5175365"/>
            <a:ext cx="0" cy="1173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 flipH="1">
            <a:off x="8042468" y="5292705"/>
            <a:ext cx="143563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10304285" y="3164683"/>
            <a:ext cx="0" cy="12650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 flipH="1">
            <a:off x="10304285" y="3176217"/>
            <a:ext cx="76546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 flipV="1">
            <a:off x="6908704" y="4970965"/>
            <a:ext cx="128163" cy="4233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8" name="Conector recto 297"/>
          <p:cNvCxnSpPr/>
          <p:nvPr/>
        </p:nvCxnSpPr>
        <p:spPr>
          <a:xfrm flipH="1">
            <a:off x="6891960" y="5391218"/>
            <a:ext cx="365351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4" name="Conector recto 303"/>
          <p:cNvCxnSpPr/>
          <p:nvPr/>
        </p:nvCxnSpPr>
        <p:spPr>
          <a:xfrm>
            <a:off x="10552552" y="3792734"/>
            <a:ext cx="0" cy="1620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6" name="Conector recto 305"/>
          <p:cNvCxnSpPr/>
          <p:nvPr/>
        </p:nvCxnSpPr>
        <p:spPr>
          <a:xfrm flipH="1">
            <a:off x="10545474" y="3806811"/>
            <a:ext cx="5176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" name="CuadroTexto 308"/>
          <p:cNvSpPr txBox="1"/>
          <p:nvPr/>
        </p:nvSpPr>
        <p:spPr>
          <a:xfrm>
            <a:off x="8028046" y="4347889"/>
            <a:ext cx="385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98</a:t>
            </a:r>
          </a:p>
        </p:txBody>
      </p:sp>
      <p:sp>
        <p:nvSpPr>
          <p:cNvPr id="310" name="CuadroTexto 309"/>
          <p:cNvSpPr txBox="1"/>
          <p:nvPr/>
        </p:nvSpPr>
        <p:spPr>
          <a:xfrm>
            <a:off x="10204739" y="4157388"/>
            <a:ext cx="663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1354*</a:t>
            </a:r>
          </a:p>
        </p:txBody>
      </p:sp>
      <p:sp>
        <p:nvSpPr>
          <p:cNvPr id="321" name="CuadroTexto 320"/>
          <p:cNvSpPr txBox="1"/>
          <p:nvPr/>
        </p:nvSpPr>
        <p:spPr>
          <a:xfrm>
            <a:off x="11488800" y="3941861"/>
            <a:ext cx="349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98</a:t>
            </a:r>
          </a:p>
        </p:txBody>
      </p:sp>
      <p:cxnSp>
        <p:nvCxnSpPr>
          <p:cNvPr id="333" name="Conector recto 332"/>
          <p:cNvCxnSpPr/>
          <p:nvPr/>
        </p:nvCxnSpPr>
        <p:spPr>
          <a:xfrm flipH="1">
            <a:off x="10660187" y="3388581"/>
            <a:ext cx="24435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5" name="Conector recto 334"/>
          <p:cNvCxnSpPr/>
          <p:nvPr/>
        </p:nvCxnSpPr>
        <p:spPr>
          <a:xfrm flipH="1">
            <a:off x="10794830" y="3632777"/>
            <a:ext cx="11160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Conector recto 338"/>
          <p:cNvCxnSpPr/>
          <p:nvPr/>
        </p:nvCxnSpPr>
        <p:spPr>
          <a:xfrm>
            <a:off x="10794830" y="3617251"/>
            <a:ext cx="0" cy="14020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Conector recto 339"/>
          <p:cNvCxnSpPr/>
          <p:nvPr/>
        </p:nvCxnSpPr>
        <p:spPr>
          <a:xfrm>
            <a:off x="10660187" y="3378398"/>
            <a:ext cx="0" cy="16711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6" name="CuadroTexto 345"/>
          <p:cNvSpPr txBox="1"/>
          <p:nvPr/>
        </p:nvSpPr>
        <p:spPr>
          <a:xfrm>
            <a:off x="11279210" y="3262602"/>
            <a:ext cx="559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TEST* PLUG</a:t>
            </a:r>
          </a:p>
        </p:txBody>
      </p:sp>
      <p:cxnSp>
        <p:nvCxnSpPr>
          <p:cNvPr id="347" name="Conector recto 346"/>
          <p:cNvCxnSpPr/>
          <p:nvPr/>
        </p:nvCxnSpPr>
        <p:spPr>
          <a:xfrm flipH="1">
            <a:off x="10773350" y="5019328"/>
            <a:ext cx="40556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9" name="Conector 348"/>
          <p:cNvSpPr/>
          <p:nvPr/>
        </p:nvSpPr>
        <p:spPr>
          <a:xfrm>
            <a:off x="8148101" y="6408159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53" name="Triángulo isósceles 352"/>
          <p:cNvSpPr/>
          <p:nvPr/>
        </p:nvSpPr>
        <p:spPr>
          <a:xfrm rot="10800000">
            <a:off x="8411666" y="6242338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7" name="Triángulo isósceles 356"/>
          <p:cNvSpPr/>
          <p:nvPr/>
        </p:nvSpPr>
        <p:spPr>
          <a:xfrm>
            <a:off x="8405210" y="6525460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8" name="CuadroTexto 357"/>
          <p:cNvSpPr txBox="1"/>
          <p:nvPr/>
        </p:nvSpPr>
        <p:spPr>
          <a:xfrm>
            <a:off x="11336625" y="4572125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NC</a:t>
            </a:r>
          </a:p>
        </p:txBody>
      </p:sp>
      <p:sp>
        <p:nvSpPr>
          <p:cNvPr id="359" name="CuadroTexto 358"/>
          <p:cNvSpPr txBox="1"/>
          <p:nvPr/>
        </p:nvSpPr>
        <p:spPr>
          <a:xfrm>
            <a:off x="8341387" y="6573962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</a:t>
            </a:r>
          </a:p>
        </p:txBody>
      </p:sp>
      <p:sp>
        <p:nvSpPr>
          <p:cNvPr id="364" name="CuadroTexto 363"/>
          <p:cNvSpPr txBox="1"/>
          <p:nvPr/>
        </p:nvSpPr>
        <p:spPr>
          <a:xfrm>
            <a:off x="8064038" y="6169638"/>
            <a:ext cx="256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</a:t>
            </a:r>
          </a:p>
        </p:txBody>
      </p:sp>
      <p:sp>
        <p:nvSpPr>
          <p:cNvPr id="365" name="CuadroTexto 364"/>
          <p:cNvSpPr txBox="1"/>
          <p:nvPr/>
        </p:nvSpPr>
        <p:spPr>
          <a:xfrm>
            <a:off x="10727523" y="4481982"/>
            <a:ext cx="349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99</a:t>
            </a:r>
          </a:p>
        </p:txBody>
      </p:sp>
      <p:cxnSp>
        <p:nvCxnSpPr>
          <p:cNvPr id="366" name="Conector recto 365"/>
          <p:cNvCxnSpPr/>
          <p:nvPr/>
        </p:nvCxnSpPr>
        <p:spPr>
          <a:xfrm flipH="1">
            <a:off x="10106219" y="5040257"/>
            <a:ext cx="55396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0" name="CuadroTexto 369"/>
          <p:cNvSpPr txBox="1"/>
          <p:nvPr/>
        </p:nvSpPr>
        <p:spPr>
          <a:xfrm>
            <a:off x="10252057" y="4811804"/>
            <a:ext cx="395299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99</a:t>
            </a:r>
          </a:p>
        </p:txBody>
      </p:sp>
      <p:sp>
        <p:nvSpPr>
          <p:cNvPr id="372" name="CuadroTexto 371"/>
          <p:cNvSpPr txBox="1"/>
          <p:nvPr/>
        </p:nvSpPr>
        <p:spPr>
          <a:xfrm>
            <a:off x="10001638" y="4787154"/>
            <a:ext cx="256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</a:t>
            </a:r>
          </a:p>
        </p:txBody>
      </p:sp>
      <p:sp>
        <p:nvSpPr>
          <p:cNvPr id="373" name="Conector 372"/>
          <p:cNvSpPr/>
          <p:nvPr/>
        </p:nvSpPr>
        <p:spPr>
          <a:xfrm>
            <a:off x="10102916" y="5005059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80" name="Triángulo isósceles 379"/>
          <p:cNvSpPr/>
          <p:nvPr/>
        </p:nvSpPr>
        <p:spPr>
          <a:xfrm rot="10800000">
            <a:off x="9623931" y="4759604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1" name="Triángulo isósceles 380"/>
          <p:cNvSpPr/>
          <p:nvPr/>
        </p:nvSpPr>
        <p:spPr>
          <a:xfrm>
            <a:off x="9623115" y="5079472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2" name="CuadroTexto 381"/>
          <p:cNvSpPr txBox="1"/>
          <p:nvPr/>
        </p:nvSpPr>
        <p:spPr>
          <a:xfrm>
            <a:off x="9575373" y="4545237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NC</a:t>
            </a:r>
          </a:p>
        </p:txBody>
      </p:sp>
      <p:sp>
        <p:nvSpPr>
          <p:cNvPr id="383" name="CuadroTexto 382"/>
          <p:cNvSpPr txBox="1"/>
          <p:nvPr/>
        </p:nvSpPr>
        <p:spPr>
          <a:xfrm>
            <a:off x="9274065" y="5990912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</a:t>
            </a:r>
          </a:p>
        </p:txBody>
      </p:sp>
      <p:cxnSp>
        <p:nvCxnSpPr>
          <p:cNvPr id="384" name="Conector recto 383"/>
          <p:cNvCxnSpPr/>
          <p:nvPr/>
        </p:nvCxnSpPr>
        <p:spPr>
          <a:xfrm flipH="1">
            <a:off x="7032375" y="5740099"/>
            <a:ext cx="254299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8" name="CuadroTexto 397"/>
          <p:cNvSpPr txBox="1"/>
          <p:nvPr/>
        </p:nvSpPr>
        <p:spPr>
          <a:xfrm>
            <a:off x="9305489" y="5530788"/>
            <a:ext cx="395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91</a:t>
            </a:r>
          </a:p>
        </p:txBody>
      </p:sp>
      <p:sp>
        <p:nvSpPr>
          <p:cNvPr id="403" name="CuadroTexto 402"/>
          <p:cNvSpPr txBox="1"/>
          <p:nvPr/>
        </p:nvSpPr>
        <p:spPr>
          <a:xfrm>
            <a:off x="7409998" y="6238543"/>
            <a:ext cx="395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90</a:t>
            </a:r>
          </a:p>
        </p:txBody>
      </p:sp>
      <p:sp>
        <p:nvSpPr>
          <p:cNvPr id="404" name="CuadroTexto 403"/>
          <p:cNvSpPr txBox="1"/>
          <p:nvPr/>
        </p:nvSpPr>
        <p:spPr>
          <a:xfrm>
            <a:off x="8270243" y="5842216"/>
            <a:ext cx="395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95</a:t>
            </a:r>
          </a:p>
        </p:txBody>
      </p:sp>
      <p:cxnSp>
        <p:nvCxnSpPr>
          <p:cNvPr id="405" name="Conector recto 404"/>
          <p:cNvCxnSpPr>
            <a:stCxn id="407" idx="0"/>
            <a:endCxn id="406" idx="6"/>
          </p:cNvCxnSpPr>
          <p:nvPr/>
        </p:nvCxnSpPr>
        <p:spPr>
          <a:xfrm flipH="1">
            <a:off x="11222842" y="4897381"/>
            <a:ext cx="294690" cy="1266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6" name="Conector 405"/>
          <p:cNvSpPr/>
          <p:nvPr/>
        </p:nvSpPr>
        <p:spPr>
          <a:xfrm>
            <a:off x="11139022" y="4984641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07" name="Triángulo isósceles 406"/>
          <p:cNvSpPr/>
          <p:nvPr/>
        </p:nvSpPr>
        <p:spPr>
          <a:xfrm rot="10800000">
            <a:off x="11390588" y="4775011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8" name="Triángulo isósceles 407"/>
          <p:cNvSpPr/>
          <p:nvPr/>
        </p:nvSpPr>
        <p:spPr>
          <a:xfrm>
            <a:off x="11376321" y="5034573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9" name="CuadroTexto 408"/>
          <p:cNvSpPr txBox="1"/>
          <p:nvPr/>
        </p:nvSpPr>
        <p:spPr>
          <a:xfrm>
            <a:off x="11043881" y="4759290"/>
            <a:ext cx="256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</a:t>
            </a:r>
          </a:p>
        </p:txBody>
      </p:sp>
      <p:cxnSp>
        <p:nvCxnSpPr>
          <p:cNvPr id="420" name="Conector recto 419"/>
          <p:cNvCxnSpPr/>
          <p:nvPr/>
        </p:nvCxnSpPr>
        <p:spPr>
          <a:xfrm flipH="1">
            <a:off x="11630210" y="4802189"/>
            <a:ext cx="15431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3" name="CuadroTexto 422"/>
          <p:cNvSpPr txBox="1"/>
          <p:nvPr/>
        </p:nvSpPr>
        <p:spPr>
          <a:xfrm>
            <a:off x="11324239" y="5102087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</a:t>
            </a:r>
          </a:p>
        </p:txBody>
      </p:sp>
      <p:cxnSp>
        <p:nvCxnSpPr>
          <p:cNvPr id="425" name="Conector recto 424"/>
          <p:cNvCxnSpPr/>
          <p:nvPr/>
        </p:nvCxnSpPr>
        <p:spPr>
          <a:xfrm flipH="1">
            <a:off x="8600149" y="6297863"/>
            <a:ext cx="3364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3" name="Conector recto 442"/>
          <p:cNvCxnSpPr/>
          <p:nvPr/>
        </p:nvCxnSpPr>
        <p:spPr>
          <a:xfrm flipH="1" flipV="1">
            <a:off x="10811817" y="5593792"/>
            <a:ext cx="385652" cy="1615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4" name="CuadroTexto 443"/>
          <p:cNvSpPr txBox="1"/>
          <p:nvPr/>
        </p:nvSpPr>
        <p:spPr>
          <a:xfrm>
            <a:off x="11034146" y="5500549"/>
            <a:ext cx="256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</a:t>
            </a:r>
          </a:p>
        </p:txBody>
      </p:sp>
      <p:sp>
        <p:nvSpPr>
          <p:cNvPr id="445" name="Conector 444"/>
          <p:cNvSpPr/>
          <p:nvPr/>
        </p:nvSpPr>
        <p:spPr>
          <a:xfrm>
            <a:off x="11125451" y="5715872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46" name="Triángulo isósceles 445"/>
          <p:cNvSpPr/>
          <p:nvPr/>
        </p:nvSpPr>
        <p:spPr>
          <a:xfrm rot="10800000">
            <a:off x="10709541" y="5493132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7" name="Triángulo isósceles 446"/>
          <p:cNvSpPr/>
          <p:nvPr/>
        </p:nvSpPr>
        <p:spPr>
          <a:xfrm>
            <a:off x="10709291" y="5767182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8" name="CuadroTexto 447"/>
          <p:cNvSpPr txBox="1"/>
          <p:nvPr/>
        </p:nvSpPr>
        <p:spPr>
          <a:xfrm>
            <a:off x="10654482" y="5293022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NC</a:t>
            </a:r>
          </a:p>
        </p:txBody>
      </p:sp>
      <p:sp>
        <p:nvSpPr>
          <p:cNvPr id="449" name="CuadroTexto 448"/>
          <p:cNvSpPr txBox="1"/>
          <p:nvPr/>
        </p:nvSpPr>
        <p:spPr>
          <a:xfrm>
            <a:off x="10652857" y="5859237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</a:t>
            </a:r>
          </a:p>
        </p:txBody>
      </p:sp>
      <p:sp>
        <p:nvSpPr>
          <p:cNvPr id="214" name="CuadroTexto 213"/>
          <p:cNvSpPr txBox="1"/>
          <p:nvPr/>
        </p:nvSpPr>
        <p:spPr>
          <a:xfrm>
            <a:off x="8467418" y="6046299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NC</a:t>
            </a:r>
          </a:p>
        </p:txBody>
      </p:sp>
      <p:sp>
        <p:nvSpPr>
          <p:cNvPr id="215" name="CuadroTexto 214"/>
          <p:cNvSpPr txBox="1"/>
          <p:nvPr/>
        </p:nvSpPr>
        <p:spPr>
          <a:xfrm>
            <a:off x="8866925" y="6095426"/>
            <a:ext cx="455854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139</a:t>
            </a:r>
          </a:p>
        </p:txBody>
      </p:sp>
      <p:cxnSp>
        <p:nvCxnSpPr>
          <p:cNvPr id="227" name="Conector recto 226"/>
          <p:cNvCxnSpPr/>
          <p:nvPr/>
        </p:nvCxnSpPr>
        <p:spPr>
          <a:xfrm flipH="1">
            <a:off x="9976727" y="5554317"/>
            <a:ext cx="80048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6" name="CuadroTexto 235"/>
          <p:cNvSpPr txBox="1"/>
          <p:nvPr/>
        </p:nvSpPr>
        <p:spPr>
          <a:xfrm>
            <a:off x="9923117" y="5534473"/>
            <a:ext cx="256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3</a:t>
            </a:r>
            <a:endParaRPr lang="es-MX" sz="1200" dirty="0" smtClean="0"/>
          </a:p>
        </p:txBody>
      </p:sp>
      <p:cxnSp>
        <p:nvCxnSpPr>
          <p:cNvPr id="249" name="Conector recto 248"/>
          <p:cNvCxnSpPr/>
          <p:nvPr/>
        </p:nvCxnSpPr>
        <p:spPr>
          <a:xfrm flipH="1">
            <a:off x="9378655" y="4329249"/>
            <a:ext cx="52728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9378655" y="4329249"/>
            <a:ext cx="0" cy="8725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Conector recto 258"/>
          <p:cNvCxnSpPr/>
          <p:nvPr/>
        </p:nvCxnSpPr>
        <p:spPr>
          <a:xfrm>
            <a:off x="9487231" y="4429767"/>
            <a:ext cx="0" cy="8743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 flipH="1">
            <a:off x="9487231" y="4429767"/>
            <a:ext cx="82594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Conector recto 269"/>
          <p:cNvCxnSpPr/>
          <p:nvPr/>
        </p:nvCxnSpPr>
        <p:spPr>
          <a:xfrm flipH="1">
            <a:off x="9565062" y="4790810"/>
            <a:ext cx="8668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1" name="CuadroTexto 270"/>
          <p:cNvSpPr txBox="1"/>
          <p:nvPr/>
        </p:nvSpPr>
        <p:spPr>
          <a:xfrm>
            <a:off x="9568602" y="5150161"/>
            <a:ext cx="41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</a:t>
            </a:r>
          </a:p>
        </p:txBody>
      </p:sp>
      <p:sp>
        <p:nvSpPr>
          <p:cNvPr id="273" name="CuadroTexto 272"/>
          <p:cNvSpPr txBox="1"/>
          <p:nvPr/>
        </p:nvSpPr>
        <p:spPr>
          <a:xfrm>
            <a:off x="9605709" y="2854647"/>
            <a:ext cx="349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98</a:t>
            </a:r>
          </a:p>
        </p:txBody>
      </p:sp>
      <p:cxnSp>
        <p:nvCxnSpPr>
          <p:cNvPr id="281" name="Conector recto 280"/>
          <p:cNvCxnSpPr/>
          <p:nvPr/>
        </p:nvCxnSpPr>
        <p:spPr>
          <a:xfrm flipH="1">
            <a:off x="7794373" y="5859237"/>
            <a:ext cx="21911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9976727" y="5570021"/>
            <a:ext cx="0" cy="30441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5" name="Conector recto de flecha 504"/>
          <p:cNvCxnSpPr/>
          <p:nvPr/>
        </p:nvCxnSpPr>
        <p:spPr>
          <a:xfrm flipV="1">
            <a:off x="7006170" y="5639049"/>
            <a:ext cx="1118244" cy="50426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5711502" y="1570586"/>
            <a:ext cx="0" cy="2792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 flipH="1">
            <a:off x="5511162" y="1570586"/>
            <a:ext cx="2003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Conector recto 298"/>
          <p:cNvCxnSpPr/>
          <p:nvPr/>
        </p:nvCxnSpPr>
        <p:spPr>
          <a:xfrm flipH="1">
            <a:off x="5511162" y="1977505"/>
            <a:ext cx="40957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0" name="Conector recto 299"/>
          <p:cNvCxnSpPr/>
          <p:nvPr/>
        </p:nvCxnSpPr>
        <p:spPr>
          <a:xfrm>
            <a:off x="5920740" y="1977505"/>
            <a:ext cx="0" cy="288623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2" name="Conector recto 301"/>
          <p:cNvCxnSpPr/>
          <p:nvPr/>
        </p:nvCxnSpPr>
        <p:spPr>
          <a:xfrm flipH="1">
            <a:off x="1418548" y="4347889"/>
            <a:ext cx="429295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8" name="Imagen 30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02230" y="4202941"/>
            <a:ext cx="308818" cy="826424"/>
          </a:xfrm>
          <a:prstGeom prst="rect">
            <a:avLst/>
          </a:prstGeom>
          <a:ln w="28575"/>
        </p:spPr>
      </p:pic>
      <p:pic>
        <p:nvPicPr>
          <p:cNvPr id="311" name="Imagen 3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1712" y="3979068"/>
            <a:ext cx="396265" cy="426746"/>
          </a:xfrm>
          <a:prstGeom prst="rect">
            <a:avLst/>
          </a:prstGeom>
        </p:spPr>
      </p:pic>
      <p:cxnSp>
        <p:nvCxnSpPr>
          <p:cNvPr id="312" name="Conector recto 311"/>
          <p:cNvCxnSpPr/>
          <p:nvPr/>
        </p:nvCxnSpPr>
        <p:spPr>
          <a:xfrm flipH="1">
            <a:off x="995379" y="4367474"/>
            <a:ext cx="3183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4" name="Imagen 3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4950" y="4500382"/>
            <a:ext cx="396265" cy="426746"/>
          </a:xfrm>
          <a:prstGeom prst="rect">
            <a:avLst/>
          </a:prstGeom>
        </p:spPr>
      </p:pic>
      <p:cxnSp>
        <p:nvCxnSpPr>
          <p:cNvPr id="315" name="Conector recto 314"/>
          <p:cNvCxnSpPr/>
          <p:nvPr/>
        </p:nvCxnSpPr>
        <p:spPr>
          <a:xfrm flipH="1">
            <a:off x="988618" y="4888788"/>
            <a:ext cx="774473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6" name="Conector recto 315"/>
          <p:cNvCxnSpPr/>
          <p:nvPr/>
        </p:nvCxnSpPr>
        <p:spPr>
          <a:xfrm flipH="1">
            <a:off x="354625" y="4897381"/>
            <a:ext cx="318327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Conector recto 316"/>
          <p:cNvCxnSpPr/>
          <p:nvPr/>
        </p:nvCxnSpPr>
        <p:spPr>
          <a:xfrm flipH="1">
            <a:off x="367752" y="4362655"/>
            <a:ext cx="3183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CuadroTexto 317"/>
          <p:cNvSpPr txBox="1"/>
          <p:nvPr/>
        </p:nvSpPr>
        <p:spPr>
          <a:xfrm>
            <a:off x="280243" y="4143688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71</a:t>
            </a:r>
          </a:p>
        </p:txBody>
      </p:sp>
      <p:sp>
        <p:nvSpPr>
          <p:cNvPr id="319" name="CuadroTexto 318"/>
          <p:cNvSpPr txBox="1"/>
          <p:nvPr/>
        </p:nvSpPr>
        <p:spPr>
          <a:xfrm>
            <a:off x="280243" y="4683736"/>
            <a:ext cx="452013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72</a:t>
            </a:r>
          </a:p>
        </p:txBody>
      </p:sp>
      <p:sp>
        <p:nvSpPr>
          <p:cNvPr id="320" name="CuadroTexto 319"/>
          <p:cNvSpPr txBox="1"/>
          <p:nvPr/>
        </p:nvSpPr>
        <p:spPr>
          <a:xfrm>
            <a:off x="1613858" y="411357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28</a:t>
            </a:r>
          </a:p>
        </p:txBody>
      </p:sp>
      <p:cxnSp>
        <p:nvCxnSpPr>
          <p:cNvPr id="323" name="Conector recto 322"/>
          <p:cNvCxnSpPr/>
          <p:nvPr/>
        </p:nvCxnSpPr>
        <p:spPr>
          <a:xfrm flipH="1">
            <a:off x="2567146" y="4872663"/>
            <a:ext cx="33627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25" name="Tabla 3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629632"/>
              </p:ext>
            </p:extLst>
          </p:nvPr>
        </p:nvGraphicFramePr>
        <p:xfrm>
          <a:off x="2862193" y="5102087"/>
          <a:ext cx="552328" cy="11052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1941"/>
                <a:gridCol w="270387"/>
              </a:tblGrid>
              <a:tr h="243090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827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257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28" name="Conector recto 327"/>
          <p:cNvCxnSpPr/>
          <p:nvPr/>
        </p:nvCxnSpPr>
        <p:spPr>
          <a:xfrm>
            <a:off x="2567501" y="4878807"/>
            <a:ext cx="0" cy="6755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1" name="Conector recto 330"/>
          <p:cNvCxnSpPr/>
          <p:nvPr/>
        </p:nvCxnSpPr>
        <p:spPr>
          <a:xfrm flipH="1">
            <a:off x="2567146" y="5534232"/>
            <a:ext cx="30135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6" name="CuadroTexto 335"/>
          <p:cNvSpPr txBox="1"/>
          <p:nvPr/>
        </p:nvSpPr>
        <p:spPr>
          <a:xfrm>
            <a:off x="2206016" y="518261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138</a:t>
            </a:r>
          </a:p>
        </p:txBody>
      </p:sp>
      <p:cxnSp>
        <p:nvCxnSpPr>
          <p:cNvPr id="337" name="Conector recto 336"/>
          <p:cNvCxnSpPr/>
          <p:nvPr/>
        </p:nvCxnSpPr>
        <p:spPr>
          <a:xfrm flipH="1">
            <a:off x="2410180" y="5798469"/>
            <a:ext cx="43897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8" name="CuadroTexto 337"/>
          <p:cNvSpPr txBox="1"/>
          <p:nvPr/>
        </p:nvSpPr>
        <p:spPr>
          <a:xfrm>
            <a:off x="2364040" y="5776298"/>
            <a:ext cx="452013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112</a:t>
            </a:r>
          </a:p>
        </p:txBody>
      </p:sp>
      <p:sp>
        <p:nvSpPr>
          <p:cNvPr id="341" name="Triángulo isósceles 340"/>
          <p:cNvSpPr/>
          <p:nvPr/>
        </p:nvSpPr>
        <p:spPr>
          <a:xfrm rot="10800000">
            <a:off x="4397928" y="5296189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2" name="CuadroTexto 341"/>
          <p:cNvSpPr txBox="1"/>
          <p:nvPr/>
        </p:nvSpPr>
        <p:spPr>
          <a:xfrm>
            <a:off x="4599616" y="5603601"/>
            <a:ext cx="501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OFF</a:t>
            </a:r>
          </a:p>
        </p:txBody>
      </p:sp>
      <p:sp>
        <p:nvSpPr>
          <p:cNvPr id="343" name="Triángulo isósceles 342"/>
          <p:cNvSpPr/>
          <p:nvPr/>
        </p:nvSpPr>
        <p:spPr>
          <a:xfrm>
            <a:off x="4388444" y="5649458"/>
            <a:ext cx="253888" cy="12237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4" name="CuadroTexto 343"/>
          <p:cNvSpPr txBox="1"/>
          <p:nvPr/>
        </p:nvSpPr>
        <p:spPr>
          <a:xfrm>
            <a:off x="4609207" y="5208371"/>
            <a:ext cx="501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ON</a:t>
            </a:r>
          </a:p>
        </p:txBody>
      </p:sp>
      <p:cxnSp>
        <p:nvCxnSpPr>
          <p:cNvPr id="345" name="Conector recto 344"/>
          <p:cNvCxnSpPr/>
          <p:nvPr/>
        </p:nvCxnSpPr>
        <p:spPr>
          <a:xfrm flipH="1">
            <a:off x="3414522" y="5807787"/>
            <a:ext cx="30135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Conector recto 347"/>
          <p:cNvCxnSpPr/>
          <p:nvPr/>
        </p:nvCxnSpPr>
        <p:spPr>
          <a:xfrm>
            <a:off x="3715879" y="5147615"/>
            <a:ext cx="0" cy="6755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Conector recto 349"/>
          <p:cNvCxnSpPr/>
          <p:nvPr/>
        </p:nvCxnSpPr>
        <p:spPr>
          <a:xfrm flipH="1">
            <a:off x="3715879" y="5149727"/>
            <a:ext cx="80899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Conector recto 350"/>
          <p:cNvCxnSpPr/>
          <p:nvPr/>
        </p:nvCxnSpPr>
        <p:spPr>
          <a:xfrm>
            <a:off x="4524871" y="5140657"/>
            <a:ext cx="0" cy="1634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Conector recto 353"/>
          <p:cNvCxnSpPr/>
          <p:nvPr/>
        </p:nvCxnSpPr>
        <p:spPr>
          <a:xfrm flipH="1">
            <a:off x="3400253" y="5245859"/>
            <a:ext cx="15259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Conector recto 355"/>
          <p:cNvCxnSpPr/>
          <p:nvPr/>
        </p:nvCxnSpPr>
        <p:spPr>
          <a:xfrm>
            <a:off x="3552843" y="5234035"/>
            <a:ext cx="0" cy="8122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Conector recto 359"/>
          <p:cNvCxnSpPr/>
          <p:nvPr/>
        </p:nvCxnSpPr>
        <p:spPr>
          <a:xfrm flipH="1">
            <a:off x="3552844" y="6023065"/>
            <a:ext cx="9720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Conector recto 360"/>
          <p:cNvCxnSpPr/>
          <p:nvPr/>
        </p:nvCxnSpPr>
        <p:spPr>
          <a:xfrm>
            <a:off x="4515388" y="5766210"/>
            <a:ext cx="0" cy="2466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Conector recto 361"/>
          <p:cNvCxnSpPr/>
          <p:nvPr/>
        </p:nvCxnSpPr>
        <p:spPr>
          <a:xfrm flipH="1">
            <a:off x="3402165" y="5526232"/>
            <a:ext cx="71821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7" name="Conector 366"/>
          <p:cNvSpPr/>
          <p:nvPr/>
        </p:nvSpPr>
        <p:spPr>
          <a:xfrm>
            <a:off x="4091614" y="5482037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69" name="CuadroTexto 368"/>
          <p:cNvSpPr txBox="1"/>
          <p:nvPr/>
        </p:nvSpPr>
        <p:spPr>
          <a:xfrm>
            <a:off x="3680162" y="6041542"/>
            <a:ext cx="817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LANDING LIGHTS SWITCH</a:t>
            </a:r>
          </a:p>
        </p:txBody>
      </p:sp>
      <p:sp>
        <p:nvSpPr>
          <p:cNvPr id="371" name="CuadroTexto 370"/>
          <p:cNvSpPr txBox="1"/>
          <p:nvPr/>
        </p:nvSpPr>
        <p:spPr>
          <a:xfrm>
            <a:off x="5521417" y="4648654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138</a:t>
            </a:r>
          </a:p>
        </p:txBody>
      </p:sp>
      <p:sp>
        <p:nvSpPr>
          <p:cNvPr id="375" name="CuadroTexto 374"/>
          <p:cNvSpPr txBox="1"/>
          <p:nvPr/>
        </p:nvSpPr>
        <p:spPr>
          <a:xfrm>
            <a:off x="5404654" y="411357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28</a:t>
            </a:r>
          </a:p>
        </p:txBody>
      </p:sp>
      <p:cxnSp>
        <p:nvCxnSpPr>
          <p:cNvPr id="376" name="Conector recto 375"/>
          <p:cNvCxnSpPr/>
          <p:nvPr/>
        </p:nvCxnSpPr>
        <p:spPr>
          <a:xfrm>
            <a:off x="2307135" y="2569591"/>
            <a:ext cx="0" cy="12439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Conector recto 376"/>
          <p:cNvCxnSpPr/>
          <p:nvPr/>
        </p:nvCxnSpPr>
        <p:spPr>
          <a:xfrm>
            <a:off x="1604513" y="2585449"/>
            <a:ext cx="0" cy="14949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78" name="Tabla 3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180675"/>
              </p:ext>
            </p:extLst>
          </p:nvPr>
        </p:nvGraphicFramePr>
        <p:xfrm>
          <a:off x="3591505" y="3646849"/>
          <a:ext cx="1092229" cy="548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97659"/>
                <a:gridCol w="494570"/>
              </a:tblGrid>
              <a:tr h="248094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C2-28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141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</a:rPr>
                        <a:t>C2-29</a:t>
                      </a:r>
                      <a:endParaRPr lang="es-MX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86" name="Conector recto 385"/>
          <p:cNvCxnSpPr/>
          <p:nvPr/>
        </p:nvCxnSpPr>
        <p:spPr>
          <a:xfrm flipH="1">
            <a:off x="1604513" y="4080360"/>
            <a:ext cx="19605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7" name="Conector recto 386"/>
          <p:cNvCxnSpPr/>
          <p:nvPr/>
        </p:nvCxnSpPr>
        <p:spPr>
          <a:xfrm flipH="1">
            <a:off x="4672502" y="3650944"/>
            <a:ext cx="237636" cy="14179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3" name="Conector recto 392"/>
          <p:cNvCxnSpPr/>
          <p:nvPr/>
        </p:nvCxnSpPr>
        <p:spPr>
          <a:xfrm flipH="1" flipV="1">
            <a:off x="4677207" y="3795869"/>
            <a:ext cx="249148" cy="993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Conector recto de flecha 148"/>
          <p:cNvCxnSpPr/>
          <p:nvPr/>
        </p:nvCxnSpPr>
        <p:spPr>
          <a:xfrm>
            <a:off x="4910138" y="3650944"/>
            <a:ext cx="45565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ector recto de flecha 399"/>
          <p:cNvCxnSpPr/>
          <p:nvPr/>
        </p:nvCxnSpPr>
        <p:spPr>
          <a:xfrm>
            <a:off x="4904604" y="3895192"/>
            <a:ext cx="45565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CuadroTexto 409"/>
          <p:cNvSpPr txBox="1"/>
          <p:nvPr/>
        </p:nvSpPr>
        <p:spPr>
          <a:xfrm>
            <a:off x="4782418" y="3065810"/>
            <a:ext cx="870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TO BATERY POWER</a:t>
            </a:r>
          </a:p>
        </p:txBody>
      </p:sp>
      <p:sp>
        <p:nvSpPr>
          <p:cNvPr id="411" name="CuadroTexto 410"/>
          <p:cNvSpPr txBox="1"/>
          <p:nvPr/>
        </p:nvSpPr>
        <p:spPr>
          <a:xfrm>
            <a:off x="4940678" y="3447498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66</a:t>
            </a:r>
          </a:p>
        </p:txBody>
      </p:sp>
      <p:sp>
        <p:nvSpPr>
          <p:cNvPr id="412" name="CuadroTexto 411"/>
          <p:cNvSpPr txBox="1"/>
          <p:nvPr/>
        </p:nvSpPr>
        <p:spPr>
          <a:xfrm>
            <a:off x="4908536" y="369615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142</a:t>
            </a:r>
          </a:p>
        </p:txBody>
      </p:sp>
      <p:sp>
        <p:nvSpPr>
          <p:cNvPr id="414" name="CuadroTexto 413"/>
          <p:cNvSpPr txBox="1"/>
          <p:nvPr/>
        </p:nvSpPr>
        <p:spPr>
          <a:xfrm>
            <a:off x="3243913" y="3552578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66</a:t>
            </a:r>
          </a:p>
        </p:txBody>
      </p:sp>
      <p:sp>
        <p:nvSpPr>
          <p:cNvPr id="415" name="CuadroTexto 414"/>
          <p:cNvSpPr txBox="1"/>
          <p:nvPr/>
        </p:nvSpPr>
        <p:spPr>
          <a:xfrm>
            <a:off x="3243067" y="3828668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67</a:t>
            </a:r>
          </a:p>
        </p:txBody>
      </p:sp>
      <p:sp>
        <p:nvSpPr>
          <p:cNvPr id="416" name="CuadroTexto 415"/>
          <p:cNvSpPr txBox="1"/>
          <p:nvPr/>
        </p:nvSpPr>
        <p:spPr>
          <a:xfrm>
            <a:off x="2281192" y="3571518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66</a:t>
            </a:r>
          </a:p>
        </p:txBody>
      </p:sp>
      <p:sp>
        <p:nvSpPr>
          <p:cNvPr id="417" name="CuadroTexto 416"/>
          <p:cNvSpPr txBox="1"/>
          <p:nvPr/>
        </p:nvSpPr>
        <p:spPr>
          <a:xfrm>
            <a:off x="1573723" y="3828668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67</a:t>
            </a:r>
          </a:p>
        </p:txBody>
      </p:sp>
      <p:cxnSp>
        <p:nvCxnSpPr>
          <p:cNvPr id="418" name="Conector recto 417"/>
          <p:cNvCxnSpPr/>
          <p:nvPr/>
        </p:nvCxnSpPr>
        <p:spPr>
          <a:xfrm>
            <a:off x="1518791" y="1549666"/>
            <a:ext cx="251924" cy="36112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9" name="Conector recto 418"/>
          <p:cNvCxnSpPr/>
          <p:nvPr/>
        </p:nvCxnSpPr>
        <p:spPr>
          <a:xfrm>
            <a:off x="2584769" y="2825401"/>
            <a:ext cx="0" cy="3026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Conector recto de flecha 165"/>
          <p:cNvCxnSpPr/>
          <p:nvPr/>
        </p:nvCxnSpPr>
        <p:spPr>
          <a:xfrm>
            <a:off x="2584769" y="3128062"/>
            <a:ext cx="1625281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CuadroTexto 425"/>
          <p:cNvSpPr txBox="1"/>
          <p:nvPr/>
        </p:nvSpPr>
        <p:spPr>
          <a:xfrm>
            <a:off x="3340346" y="4292246"/>
            <a:ext cx="1815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TO TACH BUS</a:t>
            </a:r>
          </a:p>
        </p:txBody>
      </p:sp>
      <p:sp>
        <p:nvSpPr>
          <p:cNvPr id="428" name="CuadroTexto 427"/>
          <p:cNvSpPr txBox="1"/>
          <p:nvPr/>
        </p:nvSpPr>
        <p:spPr>
          <a:xfrm>
            <a:off x="4224508" y="2087093"/>
            <a:ext cx="138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CONSOLE CONNECTOR</a:t>
            </a:r>
          </a:p>
        </p:txBody>
      </p:sp>
      <p:sp>
        <p:nvSpPr>
          <p:cNvPr id="429" name="CuadroTexto 428"/>
          <p:cNvSpPr txBox="1"/>
          <p:nvPr/>
        </p:nvSpPr>
        <p:spPr>
          <a:xfrm>
            <a:off x="4291620" y="2848124"/>
            <a:ext cx="870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TO MASTER RADIO RELAY</a:t>
            </a:r>
          </a:p>
        </p:txBody>
      </p:sp>
      <p:sp>
        <p:nvSpPr>
          <p:cNvPr id="430" name="CuadroTexto 429"/>
          <p:cNvSpPr txBox="1"/>
          <p:nvPr/>
        </p:nvSpPr>
        <p:spPr>
          <a:xfrm>
            <a:off x="3377200" y="4648653"/>
            <a:ext cx="2175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TO LANDING LIGHT SWITCH</a:t>
            </a:r>
          </a:p>
        </p:txBody>
      </p:sp>
      <p:sp>
        <p:nvSpPr>
          <p:cNvPr id="432" name="CuadroTexto 431"/>
          <p:cNvSpPr txBox="1"/>
          <p:nvPr/>
        </p:nvSpPr>
        <p:spPr>
          <a:xfrm>
            <a:off x="10768743" y="4323230"/>
            <a:ext cx="70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SPRING SW</a:t>
            </a:r>
          </a:p>
        </p:txBody>
      </p:sp>
      <p:sp>
        <p:nvSpPr>
          <p:cNvPr id="433" name="CuadroTexto 432"/>
          <p:cNvSpPr txBox="1"/>
          <p:nvPr/>
        </p:nvSpPr>
        <p:spPr>
          <a:xfrm>
            <a:off x="9787748" y="4507546"/>
            <a:ext cx="70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SPRING SW</a:t>
            </a:r>
          </a:p>
        </p:txBody>
      </p:sp>
      <p:sp>
        <p:nvSpPr>
          <p:cNvPr id="434" name="CuadroTexto 433"/>
          <p:cNvSpPr txBox="1"/>
          <p:nvPr/>
        </p:nvSpPr>
        <p:spPr>
          <a:xfrm>
            <a:off x="9943857" y="5656509"/>
            <a:ext cx="981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EXTENSION LIMIT SW</a:t>
            </a:r>
          </a:p>
        </p:txBody>
      </p:sp>
      <p:sp>
        <p:nvSpPr>
          <p:cNvPr id="435" name="CuadroTexto 434"/>
          <p:cNvSpPr txBox="1"/>
          <p:nvPr/>
        </p:nvSpPr>
        <p:spPr>
          <a:xfrm>
            <a:off x="8684404" y="6356921"/>
            <a:ext cx="981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RETRACTION LIMIT SW</a:t>
            </a:r>
          </a:p>
        </p:txBody>
      </p:sp>
      <p:sp>
        <p:nvSpPr>
          <p:cNvPr id="436" name="CuadroTexto 435"/>
          <p:cNvSpPr txBox="1"/>
          <p:nvPr/>
        </p:nvSpPr>
        <p:spPr>
          <a:xfrm>
            <a:off x="7110236" y="888267"/>
            <a:ext cx="12949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FUSE 3 AMP.</a:t>
            </a:r>
          </a:p>
        </p:txBody>
      </p:sp>
      <p:cxnSp>
        <p:nvCxnSpPr>
          <p:cNvPr id="292" name="Conector recto 291"/>
          <p:cNvCxnSpPr/>
          <p:nvPr/>
        </p:nvCxnSpPr>
        <p:spPr>
          <a:xfrm>
            <a:off x="5192971" y="4077670"/>
            <a:ext cx="0" cy="177433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7" name="Conector recto 296"/>
          <p:cNvCxnSpPr/>
          <p:nvPr/>
        </p:nvCxnSpPr>
        <p:spPr>
          <a:xfrm flipH="1">
            <a:off x="5166684" y="5846857"/>
            <a:ext cx="23797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6" name="Imagen 3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51014" y="5526654"/>
            <a:ext cx="316905" cy="341282"/>
          </a:xfrm>
          <a:prstGeom prst="rect">
            <a:avLst/>
          </a:prstGeom>
        </p:spPr>
      </p:pic>
      <p:sp>
        <p:nvSpPr>
          <p:cNvPr id="327" name="CuadroTexto 326"/>
          <p:cNvSpPr txBox="1"/>
          <p:nvPr/>
        </p:nvSpPr>
        <p:spPr>
          <a:xfrm>
            <a:off x="5391679" y="5631974"/>
            <a:ext cx="2662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5</a:t>
            </a:r>
            <a:endParaRPr lang="es-MX" sz="1600" dirty="0" smtClean="0"/>
          </a:p>
        </p:txBody>
      </p:sp>
      <p:sp>
        <p:nvSpPr>
          <p:cNvPr id="379" name="Rectángulo 378"/>
          <p:cNvSpPr/>
          <p:nvPr/>
        </p:nvSpPr>
        <p:spPr>
          <a:xfrm>
            <a:off x="5723671" y="5579938"/>
            <a:ext cx="325532" cy="1209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88" name="Conector recto 387"/>
          <p:cNvCxnSpPr/>
          <p:nvPr/>
        </p:nvCxnSpPr>
        <p:spPr>
          <a:xfrm flipH="1">
            <a:off x="5630660" y="5835919"/>
            <a:ext cx="9301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40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164763" y="1721253"/>
            <a:ext cx="951675" cy="146215"/>
          </a:xfrm>
          <a:prstGeom prst="rect">
            <a:avLst/>
          </a:prstGeom>
        </p:spPr>
      </p:pic>
      <p:cxnSp>
        <p:nvCxnSpPr>
          <p:cNvPr id="170" name="Conector recto 169"/>
          <p:cNvCxnSpPr/>
          <p:nvPr/>
        </p:nvCxnSpPr>
        <p:spPr>
          <a:xfrm>
            <a:off x="4414089" y="951305"/>
            <a:ext cx="1656000" cy="83992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6" name="Imagen 1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370" y="6393035"/>
            <a:ext cx="567634" cy="167024"/>
          </a:xfrm>
          <a:prstGeom prst="rect">
            <a:avLst/>
          </a:prstGeom>
        </p:spPr>
      </p:pic>
      <p:pic>
        <p:nvPicPr>
          <p:cNvPr id="144" name="Imagen 1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8341" y="6323496"/>
            <a:ext cx="367563" cy="297709"/>
          </a:xfrm>
          <a:prstGeom prst="rect">
            <a:avLst/>
          </a:prstGeom>
        </p:spPr>
      </p:pic>
      <p:pic>
        <p:nvPicPr>
          <p:cNvPr id="122" name="Imagen 1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5150548" y="5505742"/>
            <a:ext cx="558891" cy="452676"/>
          </a:xfrm>
          <a:prstGeom prst="rect">
            <a:avLst/>
          </a:prstGeom>
        </p:spPr>
      </p:pic>
      <p:pic>
        <p:nvPicPr>
          <p:cNvPr id="108" name="Imagen 10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11462206" y="6024001"/>
            <a:ext cx="344105" cy="404830"/>
          </a:xfrm>
          <a:prstGeom prst="rect">
            <a:avLst/>
          </a:prstGeom>
        </p:spPr>
      </p:pic>
      <p:pic>
        <p:nvPicPr>
          <p:cNvPr id="104" name="Imagen 10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386" y="5837908"/>
            <a:ext cx="1700054" cy="432913"/>
          </a:xfrm>
          <a:prstGeom prst="rect">
            <a:avLst/>
          </a:prstGeom>
        </p:spPr>
      </p:pic>
      <p:pic>
        <p:nvPicPr>
          <p:cNvPr id="131" name="Imagen 1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164" y="1620701"/>
            <a:ext cx="1700054" cy="432913"/>
          </a:xfrm>
          <a:prstGeom prst="rect">
            <a:avLst/>
          </a:prstGeom>
        </p:spPr>
      </p:pic>
      <p:pic>
        <p:nvPicPr>
          <p:cNvPr id="79" name="Imagen 7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7303885" y="1895281"/>
            <a:ext cx="344105" cy="404830"/>
          </a:xfrm>
          <a:prstGeom prst="rect">
            <a:avLst/>
          </a:prstGeom>
        </p:spPr>
      </p:pic>
      <p:cxnSp>
        <p:nvCxnSpPr>
          <p:cNvPr id="29" name="Conector recto 28"/>
          <p:cNvCxnSpPr/>
          <p:nvPr/>
        </p:nvCxnSpPr>
        <p:spPr>
          <a:xfrm flipH="1">
            <a:off x="2694778" y="6266567"/>
            <a:ext cx="5702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>
            <a:off x="2694778" y="5914164"/>
            <a:ext cx="5702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 flipH="1">
            <a:off x="2694778" y="5561718"/>
            <a:ext cx="5702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H="1">
            <a:off x="2694778" y="5215643"/>
            <a:ext cx="5702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2694778" y="4858576"/>
            <a:ext cx="5702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2694778" y="4493029"/>
            <a:ext cx="5702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2694778" y="4099509"/>
            <a:ext cx="57028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185" y="1476521"/>
            <a:ext cx="1319009" cy="127646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183" y="4379839"/>
            <a:ext cx="2000045" cy="151670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421" y="4180722"/>
            <a:ext cx="1495634" cy="188621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97239" y="622412"/>
            <a:ext cx="396265" cy="42674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937904" y="742114"/>
            <a:ext cx="33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2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646629" y="649455"/>
            <a:ext cx="325532" cy="120995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05016" y="1244613"/>
            <a:ext cx="396265" cy="426746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945681" y="1364315"/>
            <a:ext cx="332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5</a:t>
            </a:r>
            <a:endParaRPr lang="es-MX" sz="1600" dirty="0" smtClean="0"/>
          </a:p>
        </p:txBody>
      </p:sp>
      <p:cxnSp>
        <p:nvCxnSpPr>
          <p:cNvPr id="13" name="Conector recto 12"/>
          <p:cNvCxnSpPr/>
          <p:nvPr/>
        </p:nvCxnSpPr>
        <p:spPr>
          <a:xfrm flipH="1" flipV="1">
            <a:off x="1262160" y="1659557"/>
            <a:ext cx="40709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H="1" flipV="1">
            <a:off x="1278655" y="1006414"/>
            <a:ext cx="40709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1280389" y="301580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BARRA DE ALIMENTACION</a:t>
            </a:r>
            <a:endParaRPr lang="es-MX" sz="1000" dirty="0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8871" y="2864436"/>
            <a:ext cx="464610" cy="454285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16" y="2330656"/>
            <a:ext cx="1029850" cy="424740"/>
          </a:xfrm>
          <a:prstGeom prst="rect">
            <a:avLst/>
          </a:prstGeom>
        </p:spPr>
      </p:pic>
      <p:sp>
        <p:nvSpPr>
          <p:cNvPr id="18" name="Rectángulo 17"/>
          <p:cNvSpPr/>
          <p:nvPr/>
        </p:nvSpPr>
        <p:spPr>
          <a:xfrm>
            <a:off x="3165969" y="3866530"/>
            <a:ext cx="1651825" cy="2514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18"/>
          <p:cNvSpPr/>
          <p:nvPr/>
        </p:nvSpPr>
        <p:spPr>
          <a:xfrm>
            <a:off x="3219523" y="4523665"/>
            <a:ext cx="154471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dirty="0" smtClean="0"/>
              <a:t>A942</a:t>
            </a:r>
            <a:endParaRPr lang="es-MX" dirty="0"/>
          </a:p>
          <a:p>
            <a:pPr algn="ctr"/>
            <a:r>
              <a:rPr lang="es-MX" dirty="0" smtClean="0"/>
              <a:t>ALTERNATOR CONTROL </a:t>
            </a:r>
          </a:p>
          <a:p>
            <a:pPr algn="ctr"/>
            <a:r>
              <a:rPr lang="es-MX" dirty="0" smtClean="0"/>
              <a:t>UNIT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2694778" y="3868579"/>
            <a:ext cx="524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BLUE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2668125" y="4261746"/>
            <a:ext cx="769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ORANGE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2692234" y="4630096"/>
            <a:ext cx="769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RED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2674990" y="4990379"/>
            <a:ext cx="769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YELLOW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2674990" y="5688633"/>
            <a:ext cx="769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WHITE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2668125" y="6046167"/>
            <a:ext cx="769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BLACK</a:t>
            </a:r>
          </a:p>
        </p:txBody>
      </p:sp>
      <p:graphicFrame>
        <p:nvGraphicFramePr>
          <p:cNvPr id="21" name="Tab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022762"/>
              </p:ext>
            </p:extLst>
          </p:nvPr>
        </p:nvGraphicFramePr>
        <p:xfrm>
          <a:off x="2176923" y="3887563"/>
          <a:ext cx="580212" cy="2590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268"/>
                <a:gridCol w="344944"/>
              </a:tblGrid>
              <a:tr h="24309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MX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6" name="Conector recto 35"/>
          <p:cNvCxnSpPr/>
          <p:nvPr/>
        </p:nvCxnSpPr>
        <p:spPr>
          <a:xfrm flipH="1">
            <a:off x="1513798" y="4077662"/>
            <a:ext cx="667011" cy="1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5057181" y="1784699"/>
            <a:ext cx="0" cy="191870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8966885" y="2216944"/>
            <a:ext cx="346184" cy="39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 flipV="1">
            <a:off x="9313069" y="2216944"/>
            <a:ext cx="0" cy="87463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1513798" y="3093871"/>
            <a:ext cx="779927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>
            <a:off x="1513798" y="3091579"/>
            <a:ext cx="0" cy="98608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CuadroTexto 51"/>
          <p:cNvSpPr txBox="1"/>
          <p:nvPr/>
        </p:nvSpPr>
        <p:spPr>
          <a:xfrm>
            <a:off x="1465707" y="384450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23</a:t>
            </a:r>
          </a:p>
        </p:txBody>
      </p:sp>
      <p:sp>
        <p:nvSpPr>
          <p:cNvPr id="53" name="CuadroTexto 52"/>
          <p:cNvSpPr txBox="1"/>
          <p:nvPr/>
        </p:nvSpPr>
        <p:spPr>
          <a:xfrm>
            <a:off x="9034765" y="2254461"/>
            <a:ext cx="524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23</a:t>
            </a:r>
          </a:p>
        </p:txBody>
      </p:sp>
      <p:cxnSp>
        <p:nvCxnSpPr>
          <p:cNvPr id="54" name="Conector recto 53"/>
          <p:cNvCxnSpPr/>
          <p:nvPr/>
        </p:nvCxnSpPr>
        <p:spPr>
          <a:xfrm flipH="1">
            <a:off x="1541045" y="6266567"/>
            <a:ext cx="66701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54"/>
          <p:cNvCxnSpPr/>
          <p:nvPr/>
        </p:nvCxnSpPr>
        <p:spPr>
          <a:xfrm flipH="1">
            <a:off x="1547399" y="6258783"/>
            <a:ext cx="1" cy="38630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1547721" y="6631739"/>
            <a:ext cx="715214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 flipH="1">
            <a:off x="8699863" y="2667741"/>
            <a:ext cx="322" cy="39639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CuadroTexto 68"/>
          <p:cNvSpPr txBox="1"/>
          <p:nvPr/>
        </p:nvSpPr>
        <p:spPr>
          <a:xfrm>
            <a:off x="1530495" y="6033284"/>
            <a:ext cx="524745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33</a:t>
            </a:r>
          </a:p>
        </p:txBody>
      </p:sp>
      <p:cxnSp>
        <p:nvCxnSpPr>
          <p:cNvPr id="70" name="Conector recto 69"/>
          <p:cNvCxnSpPr/>
          <p:nvPr/>
        </p:nvCxnSpPr>
        <p:spPr>
          <a:xfrm flipH="1" flipV="1">
            <a:off x="8699863" y="2679724"/>
            <a:ext cx="815612" cy="43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71"/>
          <p:cNvCxnSpPr/>
          <p:nvPr/>
        </p:nvCxnSpPr>
        <p:spPr>
          <a:xfrm flipV="1">
            <a:off x="9515475" y="1895068"/>
            <a:ext cx="0" cy="80586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 flipH="1" flipV="1">
            <a:off x="8983554" y="1909239"/>
            <a:ext cx="531921" cy="43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CuadroTexto 76"/>
          <p:cNvSpPr txBox="1"/>
          <p:nvPr/>
        </p:nvSpPr>
        <p:spPr>
          <a:xfrm>
            <a:off x="9019428" y="1646200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24</a:t>
            </a:r>
          </a:p>
        </p:txBody>
      </p:sp>
      <p:sp>
        <p:nvSpPr>
          <p:cNvPr id="78" name="CuadroTexto 77"/>
          <p:cNvSpPr txBox="1"/>
          <p:nvPr/>
        </p:nvSpPr>
        <p:spPr>
          <a:xfrm>
            <a:off x="8355754" y="2715630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33</a:t>
            </a:r>
          </a:p>
        </p:txBody>
      </p:sp>
      <p:cxnSp>
        <p:nvCxnSpPr>
          <p:cNvPr id="80" name="Conector recto 79"/>
          <p:cNvCxnSpPr/>
          <p:nvPr/>
        </p:nvCxnSpPr>
        <p:spPr>
          <a:xfrm flipH="1" flipV="1">
            <a:off x="7581887" y="2114751"/>
            <a:ext cx="314613" cy="101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CuadroTexto 82"/>
          <p:cNvSpPr txBox="1"/>
          <p:nvPr/>
        </p:nvSpPr>
        <p:spPr>
          <a:xfrm>
            <a:off x="5335888" y="1473427"/>
            <a:ext cx="633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SHUNT</a:t>
            </a:r>
          </a:p>
        </p:txBody>
      </p:sp>
      <p:cxnSp>
        <p:nvCxnSpPr>
          <p:cNvPr id="86" name="Conector recto 85"/>
          <p:cNvCxnSpPr/>
          <p:nvPr/>
        </p:nvCxnSpPr>
        <p:spPr>
          <a:xfrm flipH="1" flipV="1">
            <a:off x="5054581" y="3703403"/>
            <a:ext cx="242868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7475937" y="3714910"/>
            <a:ext cx="0" cy="8087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ector recto 89"/>
          <p:cNvCxnSpPr/>
          <p:nvPr/>
        </p:nvCxnSpPr>
        <p:spPr>
          <a:xfrm flipH="1">
            <a:off x="7151537" y="4528636"/>
            <a:ext cx="324400" cy="2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92"/>
          <p:cNvCxnSpPr/>
          <p:nvPr/>
        </p:nvCxnSpPr>
        <p:spPr>
          <a:xfrm flipH="1" flipV="1">
            <a:off x="6064417" y="1794361"/>
            <a:ext cx="194124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Conector recto 95"/>
          <p:cNvCxnSpPr>
            <a:stCxn id="7" idx="1"/>
          </p:cNvCxnSpPr>
          <p:nvPr/>
        </p:nvCxnSpPr>
        <p:spPr>
          <a:xfrm flipH="1">
            <a:off x="5047256" y="1794360"/>
            <a:ext cx="11750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Rectángulo 104"/>
          <p:cNvSpPr/>
          <p:nvPr/>
        </p:nvSpPr>
        <p:spPr>
          <a:xfrm>
            <a:off x="5105955" y="183986"/>
            <a:ext cx="1069289" cy="862283"/>
          </a:xfrm>
          <a:prstGeom prst="rect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6" name="CuadroTexto 105"/>
          <p:cNvSpPr txBox="1"/>
          <p:nvPr/>
        </p:nvSpPr>
        <p:spPr>
          <a:xfrm>
            <a:off x="5335888" y="416445"/>
            <a:ext cx="851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AMP.</a:t>
            </a:r>
          </a:p>
        </p:txBody>
      </p:sp>
      <p:cxnSp>
        <p:nvCxnSpPr>
          <p:cNvPr id="107" name="Conector recto 106"/>
          <p:cNvCxnSpPr/>
          <p:nvPr/>
        </p:nvCxnSpPr>
        <p:spPr>
          <a:xfrm flipV="1">
            <a:off x="6056958" y="1063642"/>
            <a:ext cx="0" cy="72105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Conector recto 109"/>
          <p:cNvCxnSpPr/>
          <p:nvPr/>
        </p:nvCxnSpPr>
        <p:spPr>
          <a:xfrm flipV="1">
            <a:off x="5242866" y="1057271"/>
            <a:ext cx="0" cy="72105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CuadroTexto 110"/>
          <p:cNvSpPr txBox="1"/>
          <p:nvPr/>
        </p:nvSpPr>
        <p:spPr>
          <a:xfrm>
            <a:off x="6035589" y="107587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12</a:t>
            </a:r>
          </a:p>
        </p:txBody>
      </p:sp>
      <p:sp>
        <p:nvSpPr>
          <p:cNvPr id="112" name="CuadroTexto 111"/>
          <p:cNvSpPr txBox="1"/>
          <p:nvPr/>
        </p:nvSpPr>
        <p:spPr>
          <a:xfrm>
            <a:off x="5184689" y="108731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13</a:t>
            </a:r>
          </a:p>
        </p:txBody>
      </p:sp>
      <p:sp>
        <p:nvSpPr>
          <p:cNvPr id="113" name="CuadroTexto 112"/>
          <p:cNvSpPr txBox="1"/>
          <p:nvPr/>
        </p:nvSpPr>
        <p:spPr>
          <a:xfrm>
            <a:off x="6104836" y="152445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2</a:t>
            </a:r>
            <a:r>
              <a:rPr lang="es-MX" sz="1200" dirty="0" smtClean="0"/>
              <a:t>2</a:t>
            </a:r>
          </a:p>
        </p:txBody>
      </p:sp>
      <p:sp>
        <p:nvSpPr>
          <p:cNvPr id="114" name="CuadroTexto 113"/>
          <p:cNvSpPr txBox="1"/>
          <p:nvPr/>
        </p:nvSpPr>
        <p:spPr>
          <a:xfrm>
            <a:off x="4806089" y="1552457"/>
            <a:ext cx="452013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580</a:t>
            </a:r>
          </a:p>
        </p:txBody>
      </p:sp>
      <p:cxnSp>
        <p:nvCxnSpPr>
          <p:cNvPr id="115" name="Conector recto 114"/>
          <p:cNvCxnSpPr/>
          <p:nvPr/>
        </p:nvCxnSpPr>
        <p:spPr>
          <a:xfrm flipH="1">
            <a:off x="1874550" y="4473409"/>
            <a:ext cx="329667" cy="1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>
            <a:off x="1883398" y="3533462"/>
            <a:ext cx="0" cy="9399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Conector recto 117"/>
          <p:cNvCxnSpPr/>
          <p:nvPr/>
        </p:nvCxnSpPr>
        <p:spPr>
          <a:xfrm flipH="1">
            <a:off x="1874550" y="3512362"/>
            <a:ext cx="418986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Conector recto 119"/>
          <p:cNvCxnSpPr/>
          <p:nvPr/>
        </p:nvCxnSpPr>
        <p:spPr>
          <a:xfrm flipH="1">
            <a:off x="6050441" y="1779176"/>
            <a:ext cx="0" cy="17318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CuadroTexto 122"/>
          <p:cNvSpPr txBox="1"/>
          <p:nvPr/>
        </p:nvSpPr>
        <p:spPr>
          <a:xfrm>
            <a:off x="6011231" y="2348578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507</a:t>
            </a:r>
          </a:p>
        </p:txBody>
      </p:sp>
      <p:sp>
        <p:nvSpPr>
          <p:cNvPr id="125" name="Conector 124"/>
          <p:cNvSpPr/>
          <p:nvPr/>
        </p:nvSpPr>
        <p:spPr>
          <a:xfrm>
            <a:off x="6015875" y="1747009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6" name="Conector 125"/>
          <p:cNvSpPr/>
          <p:nvPr/>
        </p:nvSpPr>
        <p:spPr>
          <a:xfrm>
            <a:off x="5203655" y="1747009"/>
            <a:ext cx="83820" cy="78855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7" name="CuadroTexto 126"/>
          <p:cNvSpPr txBox="1"/>
          <p:nvPr/>
        </p:nvSpPr>
        <p:spPr>
          <a:xfrm>
            <a:off x="1835319" y="4226347"/>
            <a:ext cx="5247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507</a:t>
            </a:r>
          </a:p>
        </p:txBody>
      </p:sp>
      <p:sp>
        <p:nvSpPr>
          <p:cNvPr id="128" name="CuadroTexto 127"/>
          <p:cNvSpPr txBox="1"/>
          <p:nvPr/>
        </p:nvSpPr>
        <p:spPr>
          <a:xfrm>
            <a:off x="7748730" y="1166263"/>
            <a:ext cx="149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ALTERNADOR</a:t>
            </a:r>
          </a:p>
        </p:txBody>
      </p:sp>
      <p:sp>
        <p:nvSpPr>
          <p:cNvPr id="129" name="CuadroTexto 128"/>
          <p:cNvSpPr txBox="1"/>
          <p:nvPr/>
        </p:nvSpPr>
        <p:spPr>
          <a:xfrm>
            <a:off x="9924110" y="4064189"/>
            <a:ext cx="149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BATERIA</a:t>
            </a:r>
          </a:p>
        </p:txBody>
      </p:sp>
      <p:sp>
        <p:nvSpPr>
          <p:cNvPr id="130" name="CuadroTexto 129"/>
          <p:cNvSpPr txBox="1"/>
          <p:nvPr/>
        </p:nvSpPr>
        <p:spPr>
          <a:xfrm>
            <a:off x="7184282" y="4748181"/>
            <a:ext cx="1642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RELAY</a:t>
            </a:r>
          </a:p>
          <a:p>
            <a:r>
              <a:rPr lang="es-MX" dirty="0" smtClean="0"/>
              <a:t>BATERIA</a:t>
            </a:r>
          </a:p>
        </p:txBody>
      </p:sp>
      <p:cxnSp>
        <p:nvCxnSpPr>
          <p:cNvPr id="132" name="Conector recto 131"/>
          <p:cNvCxnSpPr/>
          <p:nvPr/>
        </p:nvCxnSpPr>
        <p:spPr>
          <a:xfrm flipH="1">
            <a:off x="4322562" y="2007602"/>
            <a:ext cx="1" cy="98502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Conector recto 133"/>
          <p:cNvCxnSpPr/>
          <p:nvPr/>
        </p:nvCxnSpPr>
        <p:spPr>
          <a:xfrm flipH="1" flipV="1">
            <a:off x="1158875" y="2959100"/>
            <a:ext cx="316394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Conector recto 136"/>
          <p:cNvCxnSpPr/>
          <p:nvPr/>
        </p:nvCxnSpPr>
        <p:spPr>
          <a:xfrm flipH="1">
            <a:off x="1184862" y="2959100"/>
            <a:ext cx="0" cy="18511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Conector recto 138"/>
          <p:cNvCxnSpPr/>
          <p:nvPr/>
        </p:nvCxnSpPr>
        <p:spPr>
          <a:xfrm flipH="1">
            <a:off x="1203505" y="4810299"/>
            <a:ext cx="10126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Conector recto 147"/>
          <p:cNvCxnSpPr/>
          <p:nvPr/>
        </p:nvCxnSpPr>
        <p:spPr>
          <a:xfrm flipH="1" flipV="1">
            <a:off x="834863" y="2004581"/>
            <a:ext cx="187569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Conector recto 151"/>
          <p:cNvCxnSpPr/>
          <p:nvPr/>
        </p:nvCxnSpPr>
        <p:spPr>
          <a:xfrm flipH="1">
            <a:off x="833441" y="1645283"/>
            <a:ext cx="0" cy="3736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Conector recto 154"/>
          <p:cNvCxnSpPr/>
          <p:nvPr/>
        </p:nvCxnSpPr>
        <p:spPr>
          <a:xfrm flipH="1" flipV="1">
            <a:off x="818910" y="1642950"/>
            <a:ext cx="118994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8" name="Rectángulo 157"/>
          <p:cNvSpPr/>
          <p:nvPr/>
        </p:nvSpPr>
        <p:spPr>
          <a:xfrm>
            <a:off x="2899870" y="2068507"/>
            <a:ext cx="1111635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SW ALTERNADOR</a:t>
            </a:r>
            <a:endParaRPr lang="es-MX" sz="1000" dirty="0"/>
          </a:p>
        </p:txBody>
      </p:sp>
      <p:pic>
        <p:nvPicPr>
          <p:cNvPr id="159" name="Imagen 15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11163579" y="3973072"/>
            <a:ext cx="344105" cy="404830"/>
          </a:xfrm>
          <a:prstGeom prst="rect">
            <a:avLst/>
          </a:prstGeom>
        </p:spPr>
      </p:pic>
      <p:cxnSp>
        <p:nvCxnSpPr>
          <p:cNvPr id="160" name="Conector recto 159"/>
          <p:cNvCxnSpPr/>
          <p:nvPr/>
        </p:nvCxnSpPr>
        <p:spPr>
          <a:xfrm flipH="1" flipV="1">
            <a:off x="11178124" y="4145578"/>
            <a:ext cx="0" cy="3518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Conector recto 165"/>
          <p:cNvCxnSpPr/>
          <p:nvPr/>
        </p:nvCxnSpPr>
        <p:spPr>
          <a:xfrm flipH="1">
            <a:off x="5467821" y="4003434"/>
            <a:ext cx="416671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Conector recto 167"/>
          <p:cNvCxnSpPr/>
          <p:nvPr/>
        </p:nvCxnSpPr>
        <p:spPr>
          <a:xfrm>
            <a:off x="9634538" y="4003434"/>
            <a:ext cx="0" cy="64630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Conector recto 170"/>
          <p:cNvCxnSpPr/>
          <p:nvPr/>
        </p:nvCxnSpPr>
        <p:spPr>
          <a:xfrm flipH="1">
            <a:off x="5452222" y="3995861"/>
            <a:ext cx="2" cy="53613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Conector recto 173"/>
          <p:cNvCxnSpPr/>
          <p:nvPr/>
        </p:nvCxnSpPr>
        <p:spPr>
          <a:xfrm flipH="1" flipV="1">
            <a:off x="5452222" y="4523665"/>
            <a:ext cx="47318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9" name="Imagen 17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2903" y="5983704"/>
            <a:ext cx="558891" cy="452676"/>
          </a:xfrm>
          <a:prstGeom prst="rect">
            <a:avLst/>
          </a:prstGeom>
        </p:spPr>
      </p:pic>
      <p:sp>
        <p:nvSpPr>
          <p:cNvPr id="180" name="Rectángulo 179"/>
          <p:cNvSpPr/>
          <p:nvPr/>
        </p:nvSpPr>
        <p:spPr>
          <a:xfrm>
            <a:off x="8070257" y="6046167"/>
            <a:ext cx="445262" cy="336338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82" name="Conector recto 181"/>
          <p:cNvCxnSpPr>
            <a:stCxn id="180" idx="3"/>
            <a:endCxn id="180" idx="1"/>
          </p:cNvCxnSpPr>
          <p:nvPr/>
        </p:nvCxnSpPr>
        <p:spPr>
          <a:xfrm flipH="1">
            <a:off x="8070257" y="6214336"/>
            <a:ext cx="445262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185" name="Conector recto 184"/>
          <p:cNvCxnSpPr/>
          <p:nvPr/>
        </p:nvCxnSpPr>
        <p:spPr>
          <a:xfrm flipH="1" flipV="1">
            <a:off x="7052765" y="5762140"/>
            <a:ext cx="50013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Conector recto 185"/>
          <p:cNvCxnSpPr>
            <a:endCxn id="179" idx="1"/>
          </p:cNvCxnSpPr>
          <p:nvPr/>
        </p:nvCxnSpPr>
        <p:spPr>
          <a:xfrm>
            <a:off x="7552903" y="5770466"/>
            <a:ext cx="0" cy="4395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 flipH="1">
            <a:off x="7551180" y="6210042"/>
            <a:ext cx="1694254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ángulo 101"/>
          <p:cNvSpPr/>
          <p:nvPr/>
        </p:nvSpPr>
        <p:spPr>
          <a:xfrm>
            <a:off x="9072796" y="6046167"/>
            <a:ext cx="445262" cy="336338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3" name="Conector recto 102"/>
          <p:cNvCxnSpPr/>
          <p:nvPr/>
        </p:nvCxnSpPr>
        <p:spPr>
          <a:xfrm flipH="1" flipV="1">
            <a:off x="8981150" y="6212190"/>
            <a:ext cx="138896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CuadroTexto 108"/>
          <p:cNvSpPr txBox="1"/>
          <p:nvPr/>
        </p:nvSpPr>
        <p:spPr>
          <a:xfrm>
            <a:off x="9596298" y="596930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65</a:t>
            </a:r>
          </a:p>
        </p:txBody>
      </p:sp>
      <p:sp>
        <p:nvSpPr>
          <p:cNvPr id="116" name="CuadroTexto 115"/>
          <p:cNvSpPr txBox="1"/>
          <p:nvPr/>
        </p:nvSpPr>
        <p:spPr>
          <a:xfrm>
            <a:off x="7233659" y="5510461"/>
            <a:ext cx="360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65</a:t>
            </a:r>
          </a:p>
        </p:txBody>
      </p:sp>
      <p:sp>
        <p:nvSpPr>
          <p:cNvPr id="119" name="CuadroTexto 118"/>
          <p:cNvSpPr txBox="1"/>
          <p:nvPr/>
        </p:nvSpPr>
        <p:spPr>
          <a:xfrm>
            <a:off x="10938736" y="596218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30</a:t>
            </a:r>
          </a:p>
        </p:txBody>
      </p:sp>
      <p:sp>
        <p:nvSpPr>
          <p:cNvPr id="121" name="CuadroTexto 120"/>
          <p:cNvSpPr txBox="1"/>
          <p:nvPr/>
        </p:nvSpPr>
        <p:spPr>
          <a:xfrm>
            <a:off x="9895653" y="6311949"/>
            <a:ext cx="149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SW BATERIA</a:t>
            </a:r>
          </a:p>
        </p:txBody>
      </p:sp>
      <p:cxnSp>
        <p:nvCxnSpPr>
          <p:cNvPr id="124" name="Conector recto 123"/>
          <p:cNvCxnSpPr/>
          <p:nvPr/>
        </p:nvCxnSpPr>
        <p:spPr>
          <a:xfrm>
            <a:off x="5429993" y="4948238"/>
            <a:ext cx="3553" cy="6713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Conector recto 132"/>
          <p:cNvCxnSpPr/>
          <p:nvPr/>
        </p:nvCxnSpPr>
        <p:spPr>
          <a:xfrm flipH="1" flipV="1">
            <a:off x="5410695" y="4935185"/>
            <a:ext cx="50013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Conector recto 134"/>
          <p:cNvCxnSpPr/>
          <p:nvPr/>
        </p:nvCxnSpPr>
        <p:spPr>
          <a:xfrm flipH="1">
            <a:off x="5427810" y="5801379"/>
            <a:ext cx="0" cy="5013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Conector recto 135"/>
          <p:cNvCxnSpPr/>
          <p:nvPr/>
        </p:nvCxnSpPr>
        <p:spPr>
          <a:xfrm flipH="1" flipV="1">
            <a:off x="5425273" y="6297039"/>
            <a:ext cx="14708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Conector recto 137"/>
          <p:cNvCxnSpPr/>
          <p:nvPr/>
        </p:nvCxnSpPr>
        <p:spPr>
          <a:xfrm flipH="1">
            <a:off x="6896100" y="5810606"/>
            <a:ext cx="0" cy="50134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0" name="CuadroTexto 139"/>
          <p:cNvSpPr txBox="1"/>
          <p:nvPr/>
        </p:nvSpPr>
        <p:spPr>
          <a:xfrm>
            <a:off x="5389141" y="6059180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A15A</a:t>
            </a:r>
          </a:p>
        </p:txBody>
      </p:sp>
      <p:cxnSp>
        <p:nvCxnSpPr>
          <p:cNvPr id="141" name="Conector recto 140"/>
          <p:cNvCxnSpPr/>
          <p:nvPr/>
        </p:nvCxnSpPr>
        <p:spPr>
          <a:xfrm flipH="1" flipV="1">
            <a:off x="5054581" y="5082540"/>
            <a:ext cx="79512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Conector recto 141"/>
          <p:cNvCxnSpPr/>
          <p:nvPr/>
        </p:nvCxnSpPr>
        <p:spPr>
          <a:xfrm flipH="1">
            <a:off x="5044132" y="5080066"/>
            <a:ext cx="0" cy="14165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Conector recto 142"/>
          <p:cNvCxnSpPr/>
          <p:nvPr/>
        </p:nvCxnSpPr>
        <p:spPr>
          <a:xfrm flipH="1">
            <a:off x="5054581" y="6475890"/>
            <a:ext cx="1772564" cy="10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 flipH="1">
            <a:off x="6999144" y="6472350"/>
            <a:ext cx="216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Conector recto 146"/>
          <p:cNvCxnSpPr/>
          <p:nvPr/>
        </p:nvCxnSpPr>
        <p:spPr>
          <a:xfrm flipH="1">
            <a:off x="7598185" y="6472350"/>
            <a:ext cx="2268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CuadroTexto 148"/>
          <p:cNvSpPr txBox="1"/>
          <p:nvPr/>
        </p:nvSpPr>
        <p:spPr>
          <a:xfrm>
            <a:off x="9446389" y="642955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66</a:t>
            </a:r>
          </a:p>
        </p:txBody>
      </p:sp>
      <p:cxnSp>
        <p:nvCxnSpPr>
          <p:cNvPr id="150" name="Conector recto 149"/>
          <p:cNvCxnSpPr/>
          <p:nvPr/>
        </p:nvCxnSpPr>
        <p:spPr>
          <a:xfrm flipH="1">
            <a:off x="563482" y="5215643"/>
            <a:ext cx="162860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Conector recto 150"/>
          <p:cNvCxnSpPr/>
          <p:nvPr/>
        </p:nvCxnSpPr>
        <p:spPr>
          <a:xfrm flipH="1">
            <a:off x="541844" y="3219978"/>
            <a:ext cx="0" cy="2016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Conector recto 152"/>
          <p:cNvCxnSpPr/>
          <p:nvPr/>
        </p:nvCxnSpPr>
        <p:spPr>
          <a:xfrm flipH="1">
            <a:off x="554775" y="2269749"/>
            <a:ext cx="540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Conector recto 153"/>
          <p:cNvCxnSpPr/>
          <p:nvPr/>
        </p:nvCxnSpPr>
        <p:spPr>
          <a:xfrm flipH="1">
            <a:off x="554775" y="2254461"/>
            <a:ext cx="0" cy="720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Conector recto 155"/>
          <p:cNvCxnSpPr/>
          <p:nvPr/>
        </p:nvCxnSpPr>
        <p:spPr>
          <a:xfrm flipH="1">
            <a:off x="1097700" y="2254461"/>
            <a:ext cx="0" cy="108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Conector recto 156"/>
          <p:cNvCxnSpPr/>
          <p:nvPr/>
        </p:nvCxnSpPr>
        <p:spPr>
          <a:xfrm flipH="1">
            <a:off x="546757" y="1001253"/>
            <a:ext cx="0" cy="1116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Conector recto 160"/>
          <p:cNvCxnSpPr/>
          <p:nvPr/>
        </p:nvCxnSpPr>
        <p:spPr>
          <a:xfrm flipH="1" flipV="1">
            <a:off x="530809" y="1006414"/>
            <a:ext cx="40709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Conector recto 161"/>
          <p:cNvCxnSpPr/>
          <p:nvPr/>
        </p:nvCxnSpPr>
        <p:spPr>
          <a:xfrm flipH="1">
            <a:off x="541844" y="2124883"/>
            <a:ext cx="828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Conector recto 162"/>
          <p:cNvCxnSpPr/>
          <p:nvPr/>
        </p:nvCxnSpPr>
        <p:spPr>
          <a:xfrm flipH="1">
            <a:off x="1369844" y="2124883"/>
            <a:ext cx="0" cy="216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" name="CuadroTexto 163"/>
          <p:cNvSpPr txBox="1"/>
          <p:nvPr/>
        </p:nvSpPr>
        <p:spPr>
          <a:xfrm>
            <a:off x="498158" y="749648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128</a:t>
            </a:r>
          </a:p>
        </p:txBody>
      </p:sp>
      <p:sp>
        <p:nvSpPr>
          <p:cNvPr id="165" name="CuadroTexto 164"/>
          <p:cNvSpPr txBox="1"/>
          <p:nvPr/>
        </p:nvSpPr>
        <p:spPr>
          <a:xfrm>
            <a:off x="191904" y="2626385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</a:t>
            </a:r>
            <a:r>
              <a:rPr lang="es-MX" sz="1200" dirty="0"/>
              <a:t>9</a:t>
            </a:r>
            <a:r>
              <a:rPr lang="es-MX" sz="1200" dirty="0" smtClean="0"/>
              <a:t>8</a:t>
            </a:r>
          </a:p>
        </p:txBody>
      </p:sp>
      <p:sp>
        <p:nvSpPr>
          <p:cNvPr id="167" name="CuadroTexto 166"/>
          <p:cNvSpPr txBox="1"/>
          <p:nvPr/>
        </p:nvSpPr>
        <p:spPr>
          <a:xfrm>
            <a:off x="146035" y="3267081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199</a:t>
            </a:r>
          </a:p>
        </p:txBody>
      </p:sp>
      <p:sp>
        <p:nvSpPr>
          <p:cNvPr id="169" name="Rectángulo 168"/>
          <p:cNvSpPr/>
          <p:nvPr/>
        </p:nvSpPr>
        <p:spPr>
          <a:xfrm>
            <a:off x="2739492" y="655005"/>
            <a:ext cx="325532" cy="120995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72" name="Conector recto 171"/>
          <p:cNvCxnSpPr/>
          <p:nvPr/>
        </p:nvCxnSpPr>
        <p:spPr>
          <a:xfrm flipH="1">
            <a:off x="3076792" y="951305"/>
            <a:ext cx="1368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3" name="CuadroTexto 172"/>
          <p:cNvSpPr txBox="1"/>
          <p:nvPr/>
        </p:nvSpPr>
        <p:spPr>
          <a:xfrm>
            <a:off x="3060276" y="71187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14</a:t>
            </a:r>
          </a:p>
        </p:txBody>
      </p:sp>
      <p:cxnSp>
        <p:nvCxnSpPr>
          <p:cNvPr id="175" name="Conector recto 174"/>
          <p:cNvCxnSpPr/>
          <p:nvPr/>
        </p:nvCxnSpPr>
        <p:spPr>
          <a:xfrm flipH="1">
            <a:off x="1972161" y="940585"/>
            <a:ext cx="756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CuadroTexto 175"/>
          <p:cNvSpPr txBox="1"/>
          <p:nvPr/>
        </p:nvSpPr>
        <p:spPr>
          <a:xfrm>
            <a:off x="2147786" y="729918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102</a:t>
            </a:r>
          </a:p>
        </p:txBody>
      </p:sp>
      <p:sp>
        <p:nvSpPr>
          <p:cNvPr id="177" name="Rectángulo 176"/>
          <p:cNvSpPr/>
          <p:nvPr/>
        </p:nvSpPr>
        <p:spPr>
          <a:xfrm>
            <a:off x="1868286" y="2369486"/>
            <a:ext cx="111163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1000" dirty="0" smtClean="0"/>
              <a:t>TERMINAL JUMPERS</a:t>
            </a:r>
            <a:endParaRPr lang="es-MX" sz="1000" dirty="0"/>
          </a:p>
        </p:txBody>
      </p:sp>
      <p:sp>
        <p:nvSpPr>
          <p:cNvPr id="178" name="CuadroTexto 177"/>
          <p:cNvSpPr txBox="1"/>
          <p:nvPr/>
        </p:nvSpPr>
        <p:spPr>
          <a:xfrm>
            <a:off x="1751451" y="4958797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199</a:t>
            </a:r>
          </a:p>
        </p:txBody>
      </p:sp>
      <p:sp>
        <p:nvSpPr>
          <p:cNvPr id="181" name="CuadroTexto 180"/>
          <p:cNvSpPr txBox="1"/>
          <p:nvPr/>
        </p:nvSpPr>
        <p:spPr>
          <a:xfrm>
            <a:off x="1803536" y="4530150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18</a:t>
            </a:r>
          </a:p>
        </p:txBody>
      </p:sp>
      <p:sp>
        <p:nvSpPr>
          <p:cNvPr id="183" name="CuadroTexto 182"/>
          <p:cNvSpPr txBox="1"/>
          <p:nvPr/>
        </p:nvSpPr>
        <p:spPr>
          <a:xfrm>
            <a:off x="7425187" y="4228280"/>
            <a:ext cx="452013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580</a:t>
            </a:r>
          </a:p>
        </p:txBody>
      </p:sp>
      <p:sp>
        <p:nvSpPr>
          <p:cNvPr id="184" name="CuadroTexto 183"/>
          <p:cNvSpPr txBox="1"/>
          <p:nvPr/>
        </p:nvSpPr>
        <p:spPr>
          <a:xfrm>
            <a:off x="7593659" y="3771543"/>
            <a:ext cx="743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A780-25</a:t>
            </a:r>
          </a:p>
        </p:txBody>
      </p:sp>
      <p:sp>
        <p:nvSpPr>
          <p:cNvPr id="187" name="CuadroTexto 186"/>
          <p:cNvSpPr txBox="1"/>
          <p:nvPr/>
        </p:nvSpPr>
        <p:spPr>
          <a:xfrm>
            <a:off x="7590754" y="5673383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A15A</a:t>
            </a:r>
          </a:p>
        </p:txBody>
      </p:sp>
      <p:sp>
        <p:nvSpPr>
          <p:cNvPr id="188" name="CuadroTexto 187"/>
          <p:cNvSpPr txBox="1"/>
          <p:nvPr/>
        </p:nvSpPr>
        <p:spPr>
          <a:xfrm>
            <a:off x="6246992" y="6246308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A15A</a:t>
            </a:r>
          </a:p>
        </p:txBody>
      </p:sp>
      <p:sp>
        <p:nvSpPr>
          <p:cNvPr id="189" name="CuadroTexto 188"/>
          <p:cNvSpPr txBox="1"/>
          <p:nvPr/>
        </p:nvSpPr>
        <p:spPr>
          <a:xfrm>
            <a:off x="6849472" y="6137363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3AMP</a:t>
            </a:r>
          </a:p>
        </p:txBody>
      </p:sp>
      <p:sp>
        <p:nvSpPr>
          <p:cNvPr id="190" name="CuadroTexto 189"/>
          <p:cNvSpPr txBox="1"/>
          <p:nvPr/>
        </p:nvSpPr>
        <p:spPr>
          <a:xfrm>
            <a:off x="5360339" y="5389173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3AMP</a:t>
            </a:r>
          </a:p>
        </p:txBody>
      </p:sp>
      <p:sp>
        <p:nvSpPr>
          <p:cNvPr id="191" name="CuadroTexto 190"/>
          <p:cNvSpPr txBox="1"/>
          <p:nvPr/>
        </p:nvSpPr>
        <p:spPr>
          <a:xfrm>
            <a:off x="7560461" y="5805207"/>
            <a:ext cx="5726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3AMP</a:t>
            </a:r>
          </a:p>
        </p:txBody>
      </p:sp>
      <p:sp>
        <p:nvSpPr>
          <p:cNvPr id="192" name="CuadroTexto 191"/>
          <p:cNvSpPr txBox="1"/>
          <p:nvPr/>
        </p:nvSpPr>
        <p:spPr>
          <a:xfrm>
            <a:off x="788770" y="1735753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19</a:t>
            </a:r>
          </a:p>
        </p:txBody>
      </p:sp>
      <p:sp>
        <p:nvSpPr>
          <p:cNvPr id="193" name="CuadroTexto 192"/>
          <p:cNvSpPr txBox="1"/>
          <p:nvPr/>
        </p:nvSpPr>
        <p:spPr>
          <a:xfrm>
            <a:off x="3902768" y="1750426"/>
            <a:ext cx="4520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48993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729</Words>
  <Application>Microsoft Office PowerPoint</Application>
  <PresentationFormat>Panorámica</PresentationFormat>
  <Paragraphs>520</Paragraphs>
  <Slides>23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IMAGENES</vt:lpstr>
      <vt:lpstr>Modelos hechos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Gilberto Lizarraga Ortega</dc:creator>
  <cp:lastModifiedBy>Abraham Rivas Sanchez</cp:lastModifiedBy>
  <cp:revision>182</cp:revision>
  <dcterms:created xsi:type="dcterms:W3CDTF">2014-09-24T17:31:50Z</dcterms:created>
  <dcterms:modified xsi:type="dcterms:W3CDTF">2014-10-06T17:45:58Z</dcterms:modified>
</cp:coreProperties>
</file>